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75" r:id="rId6"/>
    <p:sldId id="285" r:id="rId7"/>
    <p:sldId id="276" r:id="rId8"/>
    <p:sldId id="278" r:id="rId9"/>
    <p:sldId id="286" r:id="rId10"/>
    <p:sldId id="393" r:id="rId11"/>
    <p:sldId id="397" r:id="rId12"/>
    <p:sldId id="396" r:id="rId13"/>
    <p:sldId id="394" r:id="rId14"/>
    <p:sldId id="395" r:id="rId15"/>
    <p:sldId id="398" r:id="rId16"/>
    <p:sldId id="399" r:id="rId17"/>
    <p:sldId id="273" r:id="rId18"/>
    <p:sldId id="274" r:id="rId19"/>
    <p:sldId id="265" r:id="rId20"/>
    <p:sldId id="317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2" r:id="rId29"/>
    <p:sldId id="343" r:id="rId30"/>
    <p:sldId id="344" r:id="rId31"/>
    <p:sldId id="345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08" r:id="rId74"/>
    <p:sldId id="390" r:id="rId75"/>
    <p:sldId id="301" r:id="rId76"/>
    <p:sldId id="392" r:id="rId77"/>
    <p:sldId id="332" r:id="rId78"/>
    <p:sldId id="257" r:id="rId79"/>
    <p:sldId id="40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Kramer" initials="CK" lastIdx="1" clrIdx="0">
    <p:extLst>
      <p:ext uri="{19B8F6BF-5375-455C-9EA6-DF929625EA0E}">
        <p15:presenceInfo xmlns:p15="http://schemas.microsoft.com/office/powerpoint/2012/main" userId="Chris Kram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A3F6F-37E8-48C5-A438-270795C6A3BA}" v="32" dt="2021-10-16T16:14:32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660"/>
  </p:normalViewPr>
  <p:slideViewPr>
    <p:cSldViewPr snapToGrid="0">
      <p:cViewPr>
        <p:scale>
          <a:sx n="98" d="100"/>
          <a:sy n="98" d="100"/>
        </p:scale>
        <p:origin x="9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eddy" userId="c2e47799925efaaf" providerId="LiveId" clId="{D2AA3F6F-37E8-48C5-A438-270795C6A3BA}"/>
    <pc:docChg chg="undo custSel addSld delSld modSld sldOrd modMainMaster">
      <pc:chgData name="Deepthi Reddy" userId="c2e47799925efaaf" providerId="LiveId" clId="{D2AA3F6F-37E8-48C5-A438-270795C6A3BA}" dt="2021-10-16T16:32:40.490" v="1438" actId="27636"/>
      <pc:docMkLst>
        <pc:docMk/>
      </pc:docMkLst>
      <pc:sldChg chg="delSp modSp mod">
        <pc:chgData name="Deepthi Reddy" userId="c2e47799925efaaf" providerId="LiveId" clId="{D2AA3F6F-37E8-48C5-A438-270795C6A3BA}" dt="2021-10-16T12:58:39.023" v="80" actId="20577"/>
        <pc:sldMkLst>
          <pc:docMk/>
          <pc:sldMk cId="2728711908" sldId="256"/>
        </pc:sldMkLst>
        <pc:spChg chg="mod">
          <ac:chgData name="Deepthi Reddy" userId="c2e47799925efaaf" providerId="LiveId" clId="{D2AA3F6F-37E8-48C5-A438-270795C6A3BA}" dt="2021-10-16T12:58:14.280" v="42" actId="1076"/>
          <ac:spMkLst>
            <pc:docMk/>
            <pc:sldMk cId="2728711908" sldId="256"/>
            <ac:spMk id="2" creationId="{774FCCAC-B2B0-4B25-B5C1-A2154877D351}"/>
          </ac:spMkLst>
        </pc:spChg>
        <pc:spChg chg="del mod">
          <ac:chgData name="Deepthi Reddy" userId="c2e47799925efaaf" providerId="LiveId" clId="{D2AA3F6F-37E8-48C5-A438-270795C6A3BA}" dt="2021-10-16T12:58:24.534" v="44" actId="478"/>
          <ac:spMkLst>
            <pc:docMk/>
            <pc:sldMk cId="2728711908" sldId="256"/>
            <ac:spMk id="3" creationId="{E33587D0-CDFB-4DBA-90AC-F52DE33872C3}"/>
          </ac:spMkLst>
        </pc:spChg>
        <pc:spChg chg="mod">
          <ac:chgData name="Deepthi Reddy" userId="c2e47799925efaaf" providerId="LiveId" clId="{D2AA3F6F-37E8-48C5-A438-270795C6A3BA}" dt="2021-10-16T12:58:39.023" v="80" actId="20577"/>
          <ac:spMkLst>
            <pc:docMk/>
            <pc:sldMk cId="2728711908" sldId="256"/>
            <ac:spMk id="4" creationId="{9A07EE9A-C1C9-4CAB-B370-8A5E661E47CA}"/>
          </ac:spMkLst>
        </pc:spChg>
      </pc:sldChg>
      <pc:sldChg chg="modSp mod setBg">
        <pc:chgData name="Deepthi Reddy" userId="c2e47799925efaaf" providerId="LiveId" clId="{D2AA3F6F-37E8-48C5-A438-270795C6A3BA}" dt="2021-10-16T13:58:18.506" v="206" actId="207"/>
        <pc:sldMkLst>
          <pc:docMk/>
          <pc:sldMk cId="384920534" sldId="257"/>
        </pc:sldMkLst>
        <pc:spChg chg="mod">
          <ac:chgData name="Deepthi Reddy" userId="c2e47799925efaaf" providerId="LiveId" clId="{D2AA3F6F-37E8-48C5-A438-270795C6A3BA}" dt="2021-10-16T13:57:01.558" v="200" actId="207"/>
          <ac:spMkLst>
            <pc:docMk/>
            <pc:sldMk cId="384920534" sldId="257"/>
            <ac:spMk id="5" creationId="{6E900BB0-C284-43D9-B189-DB084F016C53}"/>
          </ac:spMkLst>
        </pc:spChg>
        <pc:spChg chg="mod">
          <ac:chgData name="Deepthi Reddy" userId="c2e47799925efaaf" providerId="LiveId" clId="{D2AA3F6F-37E8-48C5-A438-270795C6A3BA}" dt="2021-10-16T13:57:20.509" v="201" actId="207"/>
          <ac:spMkLst>
            <pc:docMk/>
            <pc:sldMk cId="384920534" sldId="257"/>
            <ac:spMk id="6" creationId="{78EEA001-B47D-4CF5-B0B9-B7E1E5CE69CF}"/>
          </ac:spMkLst>
        </pc:spChg>
        <pc:spChg chg="mod">
          <ac:chgData name="Deepthi Reddy" userId="c2e47799925efaaf" providerId="LiveId" clId="{D2AA3F6F-37E8-48C5-A438-270795C6A3BA}" dt="2021-10-16T13:58:18.506" v="206" actId="207"/>
          <ac:spMkLst>
            <pc:docMk/>
            <pc:sldMk cId="384920534" sldId="257"/>
            <ac:spMk id="7" creationId="{1A14DF96-7AEA-49F3-B22D-85C7BD732EB2}"/>
          </ac:spMkLst>
        </pc:spChg>
        <pc:spChg chg="mod">
          <ac:chgData name="Deepthi Reddy" userId="c2e47799925efaaf" providerId="LiveId" clId="{D2AA3F6F-37E8-48C5-A438-270795C6A3BA}" dt="2021-10-16T13:57:20.509" v="201" actId="207"/>
          <ac:spMkLst>
            <pc:docMk/>
            <pc:sldMk cId="384920534" sldId="257"/>
            <ac:spMk id="8" creationId="{4D7FD363-D8B0-44C5-87E0-E580EBADAD2F}"/>
          </ac:spMkLst>
        </pc:spChg>
        <pc:spChg chg="mod">
          <ac:chgData name="Deepthi Reddy" userId="c2e47799925efaaf" providerId="LiveId" clId="{D2AA3F6F-37E8-48C5-A438-270795C6A3BA}" dt="2021-10-16T13:58:18.506" v="206" actId="207"/>
          <ac:spMkLst>
            <pc:docMk/>
            <pc:sldMk cId="384920534" sldId="257"/>
            <ac:spMk id="9" creationId="{956BAD9A-DD68-4376-BD0C-C8EDEBFE05FA}"/>
          </ac:spMkLst>
        </pc:spChg>
        <pc:spChg chg="mod">
          <ac:chgData name="Deepthi Reddy" userId="c2e47799925efaaf" providerId="LiveId" clId="{D2AA3F6F-37E8-48C5-A438-270795C6A3BA}" dt="2021-10-16T13:58:18.506" v="206" actId="207"/>
          <ac:spMkLst>
            <pc:docMk/>
            <pc:sldMk cId="384920534" sldId="257"/>
            <ac:spMk id="13" creationId="{BB8F7246-04A4-41C2-A494-617108B23556}"/>
          </ac:spMkLst>
        </pc:spChg>
        <pc:spChg chg="mod">
          <ac:chgData name="Deepthi Reddy" userId="c2e47799925efaaf" providerId="LiveId" clId="{D2AA3F6F-37E8-48C5-A438-270795C6A3BA}" dt="2021-10-16T13:57:20.509" v="201" actId="207"/>
          <ac:spMkLst>
            <pc:docMk/>
            <pc:sldMk cId="384920534" sldId="257"/>
            <ac:spMk id="14" creationId="{5EDA7498-EAA2-4EED-8B67-C6CB3361396E}"/>
          </ac:spMkLst>
        </pc:spChg>
        <pc:spChg chg="mod">
          <ac:chgData name="Deepthi Reddy" userId="c2e47799925efaaf" providerId="LiveId" clId="{D2AA3F6F-37E8-48C5-A438-270795C6A3BA}" dt="2021-10-16T13:58:13.252" v="205" actId="207"/>
          <ac:spMkLst>
            <pc:docMk/>
            <pc:sldMk cId="384920534" sldId="257"/>
            <ac:spMk id="21" creationId="{555C3A5A-B455-4906-BD4F-847B3C9938CD}"/>
          </ac:spMkLst>
        </pc:spChg>
        <pc:spChg chg="mod">
          <ac:chgData name="Deepthi Reddy" userId="c2e47799925efaaf" providerId="LiveId" clId="{D2AA3F6F-37E8-48C5-A438-270795C6A3BA}" dt="2021-10-16T13:58:18.506" v="206" actId="207"/>
          <ac:spMkLst>
            <pc:docMk/>
            <pc:sldMk cId="384920534" sldId="257"/>
            <ac:spMk id="24" creationId="{276CACDC-E1ED-4612-90EA-CE47427B90A1}"/>
          </ac:spMkLst>
        </pc:spChg>
        <pc:spChg chg="mod">
          <ac:chgData name="Deepthi Reddy" userId="c2e47799925efaaf" providerId="LiveId" clId="{D2AA3F6F-37E8-48C5-A438-270795C6A3BA}" dt="2021-10-16T13:57:20.509" v="201" actId="207"/>
          <ac:spMkLst>
            <pc:docMk/>
            <pc:sldMk cId="384920534" sldId="257"/>
            <ac:spMk id="25" creationId="{9CB0FDC6-DFBC-451A-9186-101B25ABC0E0}"/>
          </ac:spMkLst>
        </pc:spChg>
        <pc:spChg chg="mod">
          <ac:chgData name="Deepthi Reddy" userId="c2e47799925efaaf" providerId="LiveId" clId="{D2AA3F6F-37E8-48C5-A438-270795C6A3BA}" dt="2021-10-16T13:58:18.506" v="206" actId="207"/>
          <ac:spMkLst>
            <pc:docMk/>
            <pc:sldMk cId="384920534" sldId="257"/>
            <ac:spMk id="28" creationId="{EF2B6EDE-1A36-4B23-A1D1-E00ED36B50D7}"/>
          </ac:spMkLst>
        </pc:spChg>
        <pc:spChg chg="mod">
          <ac:chgData name="Deepthi Reddy" userId="c2e47799925efaaf" providerId="LiveId" clId="{D2AA3F6F-37E8-48C5-A438-270795C6A3BA}" dt="2021-10-16T13:57:20.509" v="201" actId="207"/>
          <ac:spMkLst>
            <pc:docMk/>
            <pc:sldMk cId="384920534" sldId="257"/>
            <ac:spMk id="31" creationId="{78B5308A-294E-4A12-AEDB-B3666D18B152}"/>
          </ac:spMkLst>
        </pc:spChg>
        <pc:spChg chg="mod">
          <ac:chgData name="Deepthi Reddy" userId="c2e47799925efaaf" providerId="LiveId" clId="{D2AA3F6F-37E8-48C5-A438-270795C6A3BA}" dt="2021-10-16T13:58:06.526" v="203" actId="207"/>
          <ac:spMkLst>
            <pc:docMk/>
            <pc:sldMk cId="384920534" sldId="257"/>
            <ac:spMk id="35" creationId="{1DCEC0D2-7549-4221-BBEF-7534EC8E1475}"/>
          </ac:spMkLst>
        </pc:spChg>
      </pc:sldChg>
      <pc:sldChg chg="modSp mod ord setBg">
        <pc:chgData name="Deepthi Reddy" userId="c2e47799925efaaf" providerId="LiveId" clId="{D2AA3F6F-37E8-48C5-A438-270795C6A3BA}" dt="2021-10-16T16:32:40.490" v="1438" actId="27636"/>
        <pc:sldMkLst>
          <pc:docMk/>
          <pc:sldMk cId="957830165" sldId="258"/>
        </pc:sldMkLst>
        <pc:spChg chg="mod">
          <ac:chgData name="Deepthi Reddy" userId="c2e47799925efaaf" providerId="LiveId" clId="{D2AA3F6F-37E8-48C5-A438-270795C6A3BA}" dt="2021-10-16T13:53:58.914" v="186" actId="207"/>
          <ac:spMkLst>
            <pc:docMk/>
            <pc:sldMk cId="957830165" sldId="258"/>
            <ac:spMk id="2" creationId="{C1761EFF-D0B4-4399-89EA-3C920BE5F9CF}"/>
          </ac:spMkLst>
        </pc:spChg>
        <pc:spChg chg="mod">
          <ac:chgData name="Deepthi Reddy" userId="c2e47799925efaaf" providerId="LiveId" clId="{D2AA3F6F-37E8-48C5-A438-270795C6A3BA}" dt="2021-10-16T16:32:25.787" v="1434" actId="1076"/>
          <ac:spMkLst>
            <pc:docMk/>
            <pc:sldMk cId="957830165" sldId="258"/>
            <ac:spMk id="9" creationId="{E276332D-7010-4B8F-B7AB-9B6B826553B4}"/>
          </ac:spMkLst>
        </pc:spChg>
        <pc:spChg chg="mod">
          <ac:chgData name="Deepthi Reddy" userId="c2e47799925efaaf" providerId="LiveId" clId="{D2AA3F6F-37E8-48C5-A438-270795C6A3BA}" dt="2021-10-16T16:32:40.490" v="1438" actId="27636"/>
          <ac:spMkLst>
            <pc:docMk/>
            <pc:sldMk cId="957830165" sldId="258"/>
            <ac:spMk id="15" creationId="{0664E9CC-CBF8-477C-B864-CD489FE297E2}"/>
          </ac:spMkLst>
        </pc:spChg>
        <pc:picChg chg="mod">
          <ac:chgData name="Deepthi Reddy" userId="c2e47799925efaaf" providerId="LiveId" clId="{D2AA3F6F-37E8-48C5-A438-270795C6A3BA}" dt="2021-10-16T16:31:47.508" v="1426" actId="1076"/>
          <ac:picMkLst>
            <pc:docMk/>
            <pc:sldMk cId="957830165" sldId="258"/>
            <ac:picMk id="8" creationId="{2B147837-46CB-4696-A194-08F46C4FA9B6}"/>
          </ac:picMkLst>
        </pc:picChg>
      </pc:sldChg>
      <pc:sldChg chg="modSp mod setBg">
        <pc:chgData name="Deepthi Reddy" userId="c2e47799925efaaf" providerId="LiveId" clId="{D2AA3F6F-37E8-48C5-A438-270795C6A3BA}" dt="2021-10-16T13:56:23.309" v="198" actId="207"/>
        <pc:sldMkLst>
          <pc:docMk/>
          <pc:sldMk cId="4163193824" sldId="259"/>
        </pc:sldMkLst>
        <pc:spChg chg="mod">
          <ac:chgData name="Deepthi Reddy" userId="c2e47799925efaaf" providerId="LiveId" clId="{D2AA3F6F-37E8-48C5-A438-270795C6A3BA}" dt="2021-10-16T13:55:51.647" v="194" actId="207"/>
          <ac:spMkLst>
            <pc:docMk/>
            <pc:sldMk cId="4163193824" sldId="259"/>
            <ac:spMk id="2" creationId="{86DA60D8-7950-4BF9-93FB-C1D76CB522D1}"/>
          </ac:spMkLst>
        </pc:spChg>
        <pc:spChg chg="mod">
          <ac:chgData name="Deepthi Reddy" userId="c2e47799925efaaf" providerId="LiveId" clId="{D2AA3F6F-37E8-48C5-A438-270795C6A3BA}" dt="2021-10-16T13:56:10.125" v="197" actId="207"/>
          <ac:spMkLst>
            <pc:docMk/>
            <pc:sldMk cId="4163193824" sldId="259"/>
            <ac:spMk id="3" creationId="{297D98FC-EE62-4125-90CD-995F88D5C9F6}"/>
          </ac:spMkLst>
        </pc:spChg>
        <pc:spChg chg="mod">
          <ac:chgData name="Deepthi Reddy" userId="c2e47799925efaaf" providerId="LiveId" clId="{D2AA3F6F-37E8-48C5-A438-270795C6A3BA}" dt="2021-10-16T13:56:04.135" v="195" actId="207"/>
          <ac:spMkLst>
            <pc:docMk/>
            <pc:sldMk cId="4163193824" sldId="259"/>
            <ac:spMk id="9" creationId="{A2FB1BB5-49B7-4434-BE91-9107860BAA51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12" creationId="{3C8F875D-7BF1-43CC-9AC1-90CDA2DBD488}"/>
          </ac:spMkLst>
        </pc:spChg>
        <pc:spChg chg="mod">
          <ac:chgData name="Deepthi Reddy" userId="c2e47799925efaaf" providerId="LiveId" clId="{D2AA3F6F-37E8-48C5-A438-270795C6A3BA}" dt="2021-10-16T13:56:23.309" v="198" actId="207"/>
          <ac:spMkLst>
            <pc:docMk/>
            <pc:sldMk cId="4163193824" sldId="259"/>
            <ac:spMk id="13" creationId="{8E53620A-0F3C-4FB0-8CF7-40C6A0BFF112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16" creationId="{1B8B4000-79E2-4E6F-B37F-5E43B0F53F38}"/>
          </ac:spMkLst>
        </pc:spChg>
        <pc:spChg chg="mod">
          <ac:chgData name="Deepthi Reddy" userId="c2e47799925efaaf" providerId="LiveId" clId="{D2AA3F6F-37E8-48C5-A438-270795C6A3BA}" dt="2021-10-16T13:56:23.309" v="198" actId="207"/>
          <ac:spMkLst>
            <pc:docMk/>
            <pc:sldMk cId="4163193824" sldId="259"/>
            <ac:spMk id="17" creationId="{4623C447-44B5-4078-A0FD-7DE60C3C56F7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18" creationId="{A5E56415-5EFA-49AE-AFDF-41518B2CFE56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19" creationId="{143B8212-E710-4646-B403-2DD430704F2F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20" creationId="{BF1254AD-E5F2-4540-99BF-DAA84C256F2D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21" creationId="{C00170FF-0461-4DC4-9AC0-1B5FDCF88B98}"/>
          </ac:spMkLst>
        </pc:spChg>
        <pc:spChg chg="mod">
          <ac:chgData name="Deepthi Reddy" userId="c2e47799925efaaf" providerId="LiveId" clId="{D2AA3F6F-37E8-48C5-A438-270795C6A3BA}" dt="2021-10-16T13:55:06.645" v="190" actId="208"/>
          <ac:spMkLst>
            <pc:docMk/>
            <pc:sldMk cId="4163193824" sldId="259"/>
            <ac:spMk id="22" creationId="{06006FEC-F457-4846-8467-8323F680FE67}"/>
          </ac:spMkLst>
        </pc:spChg>
        <pc:spChg chg="mod">
          <ac:chgData name="Deepthi Reddy" userId="c2e47799925efaaf" providerId="LiveId" clId="{D2AA3F6F-37E8-48C5-A438-270795C6A3BA}" dt="2021-10-16T13:56:23.309" v="198" actId="207"/>
          <ac:spMkLst>
            <pc:docMk/>
            <pc:sldMk cId="4163193824" sldId="259"/>
            <ac:spMk id="23" creationId="{4C10710F-F0B6-4B29-BC78-0F5A6D4816EC}"/>
          </ac:spMkLst>
        </pc:spChg>
      </pc:sldChg>
      <pc:sldChg chg="addSp delSp modSp mod chgLayout">
        <pc:chgData name="Deepthi Reddy" userId="c2e47799925efaaf" providerId="LiveId" clId="{D2AA3F6F-37E8-48C5-A438-270795C6A3BA}" dt="2021-10-16T13:50:33.721" v="170" actId="1076"/>
        <pc:sldMkLst>
          <pc:docMk/>
          <pc:sldMk cId="4262211955" sldId="260"/>
        </pc:sldMkLst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2" creationId="{C5D33752-B141-4D91-B4FF-DEC161B7BBF4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3" creationId="{80876B54-7936-484A-8828-2B9039162B35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4" creationId="{1CFF8BA0-E717-44B9-981D-C25DDF9A37D1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5" creationId="{F1798901-14AB-485E-A7A0-AB7AE56D6329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6" creationId="{C8D64892-81F3-4D85-BD03-80193AEE43F5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7" creationId="{A32302D0-A2C6-49EF-8F39-2049875DDE62}"/>
          </ac:spMkLst>
        </pc:spChg>
        <pc:spChg chg="mod ord">
          <ac:chgData name="Deepthi Reddy" userId="c2e47799925efaaf" providerId="LiveId" clId="{D2AA3F6F-37E8-48C5-A438-270795C6A3BA}" dt="2021-10-16T13:46:41.749" v="92" actId="207"/>
          <ac:spMkLst>
            <pc:docMk/>
            <pc:sldMk cId="4262211955" sldId="260"/>
            <ac:spMk id="8" creationId="{D807C032-7A79-4D66-A1BE-644AAF63F1B5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9" creationId="{C91D96E1-C389-4612-9722-294FBE7810A8}"/>
          </ac:spMkLst>
        </pc:spChg>
        <pc:spChg chg="mod ord">
          <ac:chgData name="Deepthi Reddy" userId="c2e47799925efaaf" providerId="LiveId" clId="{D2AA3F6F-37E8-48C5-A438-270795C6A3BA}" dt="2021-10-16T13:50:28.761" v="169" actId="1076"/>
          <ac:spMkLst>
            <pc:docMk/>
            <pc:sldMk cId="4262211955" sldId="260"/>
            <ac:spMk id="10" creationId="{C33F93A8-386B-477E-B5FF-2BCBC97BC855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11" creationId="{41726232-59FC-4D0C-B268-B121204DEEC1}"/>
          </ac:spMkLst>
        </pc:spChg>
        <pc:spChg chg="del mod ord">
          <ac:chgData name="Deepthi Reddy" userId="c2e47799925efaaf" providerId="LiveId" clId="{D2AA3F6F-37E8-48C5-A438-270795C6A3BA}" dt="2021-10-16T13:45:59.920" v="84" actId="478"/>
          <ac:spMkLst>
            <pc:docMk/>
            <pc:sldMk cId="4262211955" sldId="260"/>
            <ac:spMk id="12" creationId="{588CA493-ADD4-4C10-9F8B-6DFA059E5B6F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13" creationId="{A07669DE-804F-490A-94D7-C34E5013BEA2}"/>
          </ac:spMkLst>
        </pc:spChg>
        <pc:spChg chg="del mod ord">
          <ac:chgData name="Deepthi Reddy" userId="c2e47799925efaaf" providerId="LiveId" clId="{D2AA3F6F-37E8-48C5-A438-270795C6A3BA}" dt="2021-10-16T13:49:15.386" v="155" actId="478"/>
          <ac:spMkLst>
            <pc:docMk/>
            <pc:sldMk cId="4262211955" sldId="260"/>
            <ac:spMk id="14" creationId="{1F14BF2A-39F0-4B7E-B988-DE4F0E4F1927}"/>
          </ac:spMkLst>
        </pc:spChg>
        <pc:spChg chg="mod ord">
          <ac:chgData name="Deepthi Reddy" userId="c2e47799925efaaf" providerId="LiveId" clId="{D2AA3F6F-37E8-48C5-A438-270795C6A3BA}" dt="2021-10-16T13:50:33.721" v="170" actId="1076"/>
          <ac:spMkLst>
            <pc:docMk/>
            <pc:sldMk cId="4262211955" sldId="260"/>
            <ac:spMk id="16" creationId="{D9581006-8284-4520-A3C9-3C7E8FA72B9E}"/>
          </ac:spMkLst>
        </pc:spChg>
        <pc:spChg chg="add del mod">
          <ac:chgData name="Deepthi Reddy" userId="c2e47799925efaaf" providerId="LiveId" clId="{D2AA3F6F-37E8-48C5-A438-270795C6A3BA}" dt="2021-10-16T13:45:44.088" v="83" actId="6264"/>
          <ac:spMkLst>
            <pc:docMk/>
            <pc:sldMk cId="4262211955" sldId="260"/>
            <ac:spMk id="17" creationId="{BD1972C4-F1FB-4D97-82F8-D7224DC92455}"/>
          </ac:spMkLst>
        </pc:spChg>
        <pc:spChg chg="add del mod">
          <ac:chgData name="Deepthi Reddy" userId="c2e47799925efaaf" providerId="LiveId" clId="{D2AA3F6F-37E8-48C5-A438-270795C6A3BA}" dt="2021-10-16T13:46:03.253" v="85" actId="478"/>
          <ac:spMkLst>
            <pc:docMk/>
            <pc:sldMk cId="4262211955" sldId="260"/>
            <ac:spMk id="19" creationId="{C8636252-492D-4CAE-BC94-4FA9FD88D2F0}"/>
          </ac:spMkLst>
        </pc:spChg>
        <pc:spChg chg="mod ord">
          <ac:chgData name="Deepthi Reddy" userId="c2e47799925efaaf" providerId="LiveId" clId="{D2AA3F6F-37E8-48C5-A438-270795C6A3BA}" dt="2021-10-16T13:46:34.244" v="91"/>
          <ac:spMkLst>
            <pc:docMk/>
            <pc:sldMk cId="4262211955" sldId="260"/>
            <ac:spMk id="21" creationId="{57210A9A-BF3B-4818-9CAC-5030CC62610B}"/>
          </ac:spMkLst>
        </pc:spChg>
        <pc:spChg chg="mod ord">
          <ac:chgData name="Deepthi Reddy" userId="c2e47799925efaaf" providerId="LiveId" clId="{D2AA3F6F-37E8-48C5-A438-270795C6A3BA}" dt="2021-10-16T13:50:09.911" v="166" actId="1076"/>
          <ac:spMkLst>
            <pc:docMk/>
            <pc:sldMk cId="4262211955" sldId="260"/>
            <ac:spMk id="25" creationId="{9160E51C-117D-4BB2-B982-EB580891217F}"/>
          </ac:spMkLst>
        </pc:spChg>
        <pc:spChg chg="mod ord">
          <ac:chgData name="Deepthi Reddy" userId="c2e47799925efaaf" providerId="LiveId" clId="{D2AA3F6F-37E8-48C5-A438-270795C6A3BA}" dt="2021-10-16T13:46:52.556" v="97" actId="14100"/>
          <ac:spMkLst>
            <pc:docMk/>
            <pc:sldMk cId="4262211955" sldId="260"/>
            <ac:spMk id="27" creationId="{05A2E704-7BF9-452A-95CF-BC0B41A6E772}"/>
          </ac:spMkLst>
        </pc:spChg>
        <pc:spChg chg="mod ord">
          <ac:chgData name="Deepthi Reddy" userId="c2e47799925efaaf" providerId="LiveId" clId="{D2AA3F6F-37E8-48C5-A438-270795C6A3BA}" dt="2021-10-16T13:46:34.244" v="91"/>
          <ac:spMkLst>
            <pc:docMk/>
            <pc:sldMk cId="4262211955" sldId="260"/>
            <ac:spMk id="29" creationId="{00771321-1EFE-4B93-B2A8-38F4A6B0A6CC}"/>
          </ac:spMkLst>
        </pc:spChg>
        <pc:picChg chg="mod ord modCrop">
          <ac:chgData name="Deepthi Reddy" userId="c2e47799925efaaf" providerId="LiveId" clId="{D2AA3F6F-37E8-48C5-A438-270795C6A3BA}" dt="2021-10-16T13:46:34.244" v="91"/>
          <ac:picMkLst>
            <pc:docMk/>
            <pc:sldMk cId="4262211955" sldId="260"/>
            <ac:picMk id="15" creationId="{D054EAAE-2A61-4613-BE02-F01EC256B724}"/>
          </ac:picMkLst>
        </pc:picChg>
        <pc:picChg chg="del">
          <ac:chgData name="Deepthi Reddy" userId="c2e47799925efaaf" providerId="LiveId" clId="{D2AA3F6F-37E8-48C5-A438-270795C6A3BA}" dt="2021-10-16T13:47:18.147" v="98" actId="478"/>
          <ac:picMkLst>
            <pc:docMk/>
            <pc:sldMk cId="4262211955" sldId="260"/>
            <ac:picMk id="26" creationId="{61E927EA-E66B-4A51-9FBD-2BBF7AB6033E}"/>
          </ac:picMkLst>
        </pc:picChg>
        <pc:picChg chg="del">
          <ac:chgData name="Deepthi Reddy" userId="c2e47799925efaaf" providerId="LiveId" clId="{D2AA3F6F-37E8-48C5-A438-270795C6A3BA}" dt="2021-10-16T13:47:44.451" v="121" actId="478"/>
          <ac:picMkLst>
            <pc:docMk/>
            <pc:sldMk cId="4262211955" sldId="260"/>
            <ac:picMk id="28" creationId="{48CCD5AD-E9AB-4261-AE26-D2690651AA93}"/>
          </ac:picMkLst>
        </pc:picChg>
        <pc:picChg chg="del">
          <ac:chgData name="Deepthi Reddy" userId="c2e47799925efaaf" providerId="LiveId" clId="{D2AA3F6F-37E8-48C5-A438-270795C6A3BA}" dt="2021-10-16T13:47:46.126" v="122" actId="478"/>
          <ac:picMkLst>
            <pc:docMk/>
            <pc:sldMk cId="4262211955" sldId="260"/>
            <ac:picMk id="30" creationId="{8FB607A3-1F1C-4EC9-AE13-11BFB54AC699}"/>
          </ac:picMkLst>
        </pc:picChg>
      </pc:sldChg>
      <pc:sldChg chg="modSp mod">
        <pc:chgData name="Deepthi Reddy" userId="c2e47799925efaaf" providerId="LiveId" clId="{D2AA3F6F-37E8-48C5-A438-270795C6A3BA}" dt="2021-10-16T16:14:59.973" v="1424" actId="207"/>
        <pc:sldMkLst>
          <pc:docMk/>
          <pc:sldMk cId="3652726439" sldId="265"/>
        </pc:sldMkLst>
        <pc:spChg chg="mod">
          <ac:chgData name="Deepthi Reddy" userId="c2e47799925efaaf" providerId="LiveId" clId="{D2AA3F6F-37E8-48C5-A438-270795C6A3BA}" dt="2021-10-16T16:14:59.973" v="1424" actId="207"/>
          <ac:spMkLst>
            <pc:docMk/>
            <pc:sldMk cId="3652726439" sldId="265"/>
            <ac:spMk id="6" creationId="{637C6BD1-2F15-4AC0-9ACB-E08418B9D906}"/>
          </ac:spMkLst>
        </pc:spChg>
        <pc:graphicFrameChg chg="mod">
          <ac:chgData name="Deepthi Reddy" userId="c2e47799925efaaf" providerId="LiveId" clId="{D2AA3F6F-37E8-48C5-A438-270795C6A3BA}" dt="2021-10-16T16:14:32.076" v="1420" actId="14861"/>
          <ac:graphicFrameMkLst>
            <pc:docMk/>
            <pc:sldMk cId="3652726439" sldId="265"/>
            <ac:graphicFrameMk id="5" creationId="{D9BB09EE-F753-4126-8A58-461A36C9357B}"/>
          </ac:graphicFrameMkLst>
        </pc:graphicFrameChg>
      </pc:sldChg>
      <pc:sldChg chg="modSp mod">
        <pc:chgData name="Deepthi Reddy" userId="c2e47799925efaaf" providerId="LiveId" clId="{D2AA3F6F-37E8-48C5-A438-270795C6A3BA}" dt="2021-10-16T16:11:58.713" v="1404" actId="14861"/>
        <pc:sldMkLst>
          <pc:docMk/>
          <pc:sldMk cId="504250498" sldId="273"/>
        </pc:sldMkLst>
        <pc:spChg chg="mod">
          <ac:chgData name="Deepthi Reddy" userId="c2e47799925efaaf" providerId="LiveId" clId="{D2AA3F6F-37E8-48C5-A438-270795C6A3BA}" dt="2021-10-16T16:11:58.713" v="1404" actId="14861"/>
          <ac:spMkLst>
            <pc:docMk/>
            <pc:sldMk cId="504250498" sldId="273"/>
            <ac:spMk id="2" creationId="{FD5305AE-94F1-4ED1-A553-CC2F1FCD46F3}"/>
          </ac:spMkLst>
        </pc:spChg>
      </pc:sldChg>
      <pc:sldChg chg="modSp mod">
        <pc:chgData name="Deepthi Reddy" userId="c2e47799925efaaf" providerId="LiveId" clId="{D2AA3F6F-37E8-48C5-A438-270795C6A3BA}" dt="2021-10-16T16:13:01.983" v="1410" actId="14861"/>
        <pc:sldMkLst>
          <pc:docMk/>
          <pc:sldMk cId="229754585" sldId="274"/>
        </pc:sldMkLst>
        <pc:spChg chg="mod">
          <ac:chgData name="Deepthi Reddy" userId="c2e47799925efaaf" providerId="LiveId" clId="{D2AA3F6F-37E8-48C5-A438-270795C6A3BA}" dt="2021-10-16T16:13:01.983" v="1410" actId="14861"/>
          <ac:spMkLst>
            <pc:docMk/>
            <pc:sldMk cId="229754585" sldId="274"/>
            <ac:spMk id="6" creationId="{C98B1D35-2316-4B7F-B14D-7A5307ED1B14}"/>
          </ac:spMkLst>
        </pc:spChg>
        <pc:picChg chg="mod">
          <ac:chgData name="Deepthi Reddy" userId="c2e47799925efaaf" providerId="LiveId" clId="{D2AA3F6F-37E8-48C5-A438-270795C6A3BA}" dt="2021-10-16T16:12:44.561" v="1405" actId="1076"/>
          <ac:picMkLst>
            <pc:docMk/>
            <pc:sldMk cId="229754585" sldId="274"/>
            <ac:picMk id="5" creationId="{1F5431C2-B220-4B5F-A7EA-60723E8DE299}"/>
          </ac:picMkLst>
        </pc:picChg>
      </pc:sldChg>
      <pc:sldChg chg="modSp mod">
        <pc:chgData name="Deepthi Reddy" userId="c2e47799925efaaf" providerId="LiveId" clId="{D2AA3F6F-37E8-48C5-A438-270795C6A3BA}" dt="2021-10-16T15:41:10.459" v="902" actId="113"/>
        <pc:sldMkLst>
          <pc:docMk/>
          <pc:sldMk cId="1066111750" sldId="275"/>
        </pc:sldMkLst>
        <pc:spChg chg="mod">
          <ac:chgData name="Deepthi Reddy" userId="c2e47799925efaaf" providerId="LiveId" clId="{D2AA3F6F-37E8-48C5-A438-270795C6A3BA}" dt="2021-10-16T13:50:47.735" v="171" actId="1076"/>
          <ac:spMkLst>
            <pc:docMk/>
            <pc:sldMk cId="1066111750" sldId="275"/>
            <ac:spMk id="16" creationId="{1E8AFEAF-CB8F-48CD-9C37-BEE97CBE0D6C}"/>
          </ac:spMkLst>
        </pc:spChg>
        <pc:spChg chg="mod">
          <ac:chgData name="Deepthi Reddy" userId="c2e47799925efaaf" providerId="LiveId" clId="{D2AA3F6F-37E8-48C5-A438-270795C6A3BA}" dt="2021-10-16T15:41:10.459" v="902" actId="113"/>
          <ac:spMkLst>
            <pc:docMk/>
            <pc:sldMk cId="1066111750" sldId="275"/>
            <ac:spMk id="18" creationId="{74172788-F4B6-458E-B312-78CFDC6405BD}"/>
          </ac:spMkLst>
        </pc:spChg>
        <pc:picChg chg="mod">
          <ac:chgData name="Deepthi Reddy" userId="c2e47799925efaaf" providerId="LiveId" clId="{D2AA3F6F-37E8-48C5-A438-270795C6A3BA}" dt="2021-10-16T13:50:51.859" v="172" actId="1076"/>
          <ac:picMkLst>
            <pc:docMk/>
            <pc:sldMk cId="1066111750" sldId="275"/>
            <ac:picMk id="1026" creationId="{160CFC18-67B7-492C-B7D8-CDD736BBBADA}"/>
          </ac:picMkLst>
        </pc:picChg>
      </pc:sldChg>
      <pc:sldChg chg="modSp">
        <pc:chgData name="Deepthi Reddy" userId="c2e47799925efaaf" providerId="LiveId" clId="{D2AA3F6F-37E8-48C5-A438-270795C6A3BA}" dt="2021-10-16T13:46:34.244" v="91"/>
        <pc:sldMkLst>
          <pc:docMk/>
          <pc:sldMk cId="367418657" sldId="276"/>
        </pc:sldMkLst>
        <pc:spChg chg="mod">
          <ac:chgData name="Deepthi Reddy" userId="c2e47799925efaaf" providerId="LiveId" clId="{D2AA3F6F-37E8-48C5-A438-270795C6A3BA}" dt="2021-10-16T13:46:34.244" v="91"/>
          <ac:spMkLst>
            <pc:docMk/>
            <pc:sldMk cId="367418657" sldId="276"/>
            <ac:spMk id="3" creationId="{44CBF8AC-D5B5-4B45-82E2-E743181032CB}"/>
          </ac:spMkLst>
        </pc:spChg>
      </pc:sldChg>
      <pc:sldChg chg="modSp mod setBg">
        <pc:chgData name="Deepthi Reddy" userId="c2e47799925efaaf" providerId="LiveId" clId="{D2AA3F6F-37E8-48C5-A438-270795C6A3BA}" dt="2021-10-16T14:06:11.549" v="207" actId="113"/>
        <pc:sldMkLst>
          <pc:docMk/>
          <pc:sldMk cId="3999945242" sldId="278"/>
        </pc:sldMkLst>
        <pc:spChg chg="mod">
          <ac:chgData name="Deepthi Reddy" userId="c2e47799925efaaf" providerId="LiveId" clId="{D2AA3F6F-37E8-48C5-A438-270795C6A3BA}" dt="2021-10-16T14:06:11.549" v="207" actId="113"/>
          <ac:spMkLst>
            <pc:docMk/>
            <pc:sldMk cId="3999945242" sldId="278"/>
            <ac:spMk id="3" creationId="{361BB51C-0A80-44F7-938A-3CFE614D0FAC}"/>
          </ac:spMkLst>
        </pc:spChg>
      </pc:sldChg>
      <pc:sldChg chg="modSp mod">
        <pc:chgData name="Deepthi Reddy" userId="c2e47799925efaaf" providerId="LiveId" clId="{D2AA3F6F-37E8-48C5-A438-270795C6A3BA}" dt="2021-10-16T15:42:13.146" v="911" actId="20577"/>
        <pc:sldMkLst>
          <pc:docMk/>
          <pc:sldMk cId="3086213869" sldId="285"/>
        </pc:sldMkLst>
        <pc:spChg chg="mod">
          <ac:chgData name="Deepthi Reddy" userId="c2e47799925efaaf" providerId="LiveId" clId="{D2AA3F6F-37E8-48C5-A438-270795C6A3BA}" dt="2021-10-16T15:42:13.146" v="911" actId="20577"/>
          <ac:spMkLst>
            <pc:docMk/>
            <pc:sldMk cId="3086213869" sldId="285"/>
            <ac:spMk id="2" creationId="{341BF012-7DD9-4765-9C58-B4CBAC90EE18}"/>
          </ac:spMkLst>
        </pc:spChg>
        <pc:spChg chg="mod">
          <ac:chgData name="Deepthi Reddy" userId="c2e47799925efaaf" providerId="LiveId" clId="{D2AA3F6F-37E8-48C5-A438-270795C6A3BA}" dt="2021-10-16T15:41:59.606" v="907" actId="14100"/>
          <ac:spMkLst>
            <pc:docMk/>
            <pc:sldMk cId="3086213869" sldId="285"/>
            <ac:spMk id="3" creationId="{2432B75E-F61C-40E3-B5B4-1FACAA2BD827}"/>
          </ac:spMkLst>
        </pc:spChg>
      </pc:sldChg>
      <pc:sldChg chg="modSp new mod">
        <pc:chgData name="Deepthi Reddy" userId="c2e47799925efaaf" providerId="LiveId" clId="{D2AA3F6F-37E8-48C5-A438-270795C6A3BA}" dt="2021-10-16T14:34:17.667" v="271" actId="20577"/>
        <pc:sldMkLst>
          <pc:docMk/>
          <pc:sldMk cId="101080795" sldId="286"/>
        </pc:sldMkLst>
        <pc:spChg chg="mod">
          <ac:chgData name="Deepthi Reddy" userId="c2e47799925efaaf" providerId="LiveId" clId="{D2AA3F6F-37E8-48C5-A438-270795C6A3BA}" dt="2021-10-16T14:34:17.667" v="271" actId="20577"/>
          <ac:spMkLst>
            <pc:docMk/>
            <pc:sldMk cId="101080795" sldId="286"/>
            <ac:spMk id="2" creationId="{6259C948-2D51-4778-B440-205147ADAE5A}"/>
          </ac:spMkLst>
        </pc:spChg>
        <pc:spChg chg="mod">
          <ac:chgData name="Deepthi Reddy" userId="c2e47799925efaaf" providerId="LiveId" clId="{D2AA3F6F-37E8-48C5-A438-270795C6A3BA}" dt="2021-10-16T14:13:48.376" v="240" actId="20577"/>
          <ac:spMkLst>
            <pc:docMk/>
            <pc:sldMk cId="101080795" sldId="286"/>
            <ac:spMk id="3" creationId="{1F601AD2-110B-4175-8B8F-472F3B4636AC}"/>
          </ac:spMkLst>
        </pc:spChg>
      </pc:sldChg>
      <pc:sldChg chg="modSp">
        <pc:chgData name="Deepthi Reddy" userId="c2e47799925efaaf" providerId="LiveId" clId="{D2AA3F6F-37E8-48C5-A438-270795C6A3BA}" dt="2021-10-16T16:13:34.340" v="1414"/>
        <pc:sldMkLst>
          <pc:docMk/>
          <pc:sldMk cId="3362141821" sldId="317"/>
        </pc:sldMkLst>
        <pc:graphicFrameChg chg="mod">
          <ac:chgData name="Deepthi Reddy" userId="c2e47799925efaaf" providerId="LiveId" clId="{D2AA3F6F-37E8-48C5-A438-270795C6A3BA}" dt="2021-10-16T16:13:34.340" v="1414"/>
          <ac:graphicFrameMkLst>
            <pc:docMk/>
            <pc:sldMk cId="3362141821" sldId="317"/>
            <ac:graphicFrameMk id="6" creationId="{2CE394F6-E2A0-4DDC-8D28-C33BD60E755C}"/>
          </ac:graphicFrameMkLst>
        </pc:graphicFrameChg>
      </pc:sldChg>
      <pc:sldChg chg="modSp mod">
        <pc:chgData name="Deepthi Reddy" userId="c2e47799925efaaf" providerId="LiveId" clId="{D2AA3F6F-37E8-48C5-A438-270795C6A3BA}" dt="2021-10-16T15:20:30.836" v="301" actId="1076"/>
        <pc:sldMkLst>
          <pc:docMk/>
          <pc:sldMk cId="2943813561" sldId="393"/>
        </pc:sldMkLst>
        <pc:spChg chg="mod">
          <ac:chgData name="Deepthi Reddy" userId="c2e47799925efaaf" providerId="LiveId" clId="{D2AA3F6F-37E8-48C5-A438-270795C6A3BA}" dt="2021-10-16T15:20:30.836" v="301" actId="1076"/>
          <ac:spMkLst>
            <pc:docMk/>
            <pc:sldMk cId="2943813561" sldId="393"/>
            <ac:spMk id="3" creationId="{A1811DA9-AB70-4D38-A401-64EE7CDAFCC9}"/>
          </ac:spMkLst>
        </pc:spChg>
      </pc:sldChg>
      <pc:sldChg chg="new del">
        <pc:chgData name="Deepthi Reddy" userId="c2e47799925efaaf" providerId="LiveId" clId="{D2AA3F6F-37E8-48C5-A438-270795C6A3BA}" dt="2021-10-16T15:26:58.591" v="303" actId="47"/>
        <pc:sldMkLst>
          <pc:docMk/>
          <pc:sldMk cId="881735281" sldId="394"/>
        </pc:sldMkLst>
      </pc:sldChg>
      <pc:sldChg chg="modSp new mod">
        <pc:chgData name="Deepthi Reddy" userId="c2e47799925efaaf" providerId="LiveId" clId="{D2AA3F6F-37E8-48C5-A438-270795C6A3BA}" dt="2021-10-16T16:02:00.777" v="1272" actId="113"/>
        <pc:sldMkLst>
          <pc:docMk/>
          <pc:sldMk cId="2968591018" sldId="394"/>
        </pc:sldMkLst>
        <pc:spChg chg="mod">
          <ac:chgData name="Deepthi Reddy" userId="c2e47799925efaaf" providerId="LiveId" clId="{D2AA3F6F-37E8-48C5-A438-270795C6A3BA}" dt="2021-10-16T16:02:00.777" v="1272" actId="113"/>
          <ac:spMkLst>
            <pc:docMk/>
            <pc:sldMk cId="2968591018" sldId="394"/>
            <ac:spMk id="2" creationId="{B92B5072-5A17-418D-BE7C-4B8C35BC3F10}"/>
          </ac:spMkLst>
        </pc:spChg>
        <pc:spChg chg="mod">
          <ac:chgData name="Deepthi Reddy" userId="c2e47799925efaaf" providerId="LiveId" clId="{D2AA3F6F-37E8-48C5-A438-270795C6A3BA}" dt="2021-10-16T15:33:46.482" v="637" actId="20577"/>
          <ac:spMkLst>
            <pc:docMk/>
            <pc:sldMk cId="2968591018" sldId="394"/>
            <ac:spMk id="3" creationId="{048517FF-4CB9-4B64-ABD5-4F41E04B1B1D}"/>
          </ac:spMkLst>
        </pc:spChg>
      </pc:sldChg>
      <pc:sldChg chg="modSp new mod">
        <pc:chgData name="Deepthi Reddy" userId="c2e47799925efaaf" providerId="LiveId" clId="{D2AA3F6F-37E8-48C5-A438-270795C6A3BA}" dt="2021-10-16T16:02:14.874" v="1276" actId="14100"/>
        <pc:sldMkLst>
          <pc:docMk/>
          <pc:sldMk cId="170939857" sldId="395"/>
        </pc:sldMkLst>
        <pc:spChg chg="mod">
          <ac:chgData name="Deepthi Reddy" userId="c2e47799925efaaf" providerId="LiveId" clId="{D2AA3F6F-37E8-48C5-A438-270795C6A3BA}" dt="2021-10-16T16:02:14.874" v="1276" actId="14100"/>
          <ac:spMkLst>
            <pc:docMk/>
            <pc:sldMk cId="170939857" sldId="395"/>
            <ac:spMk id="2" creationId="{50F11B1E-778C-4CD0-9250-59614A146809}"/>
          </ac:spMkLst>
        </pc:spChg>
        <pc:spChg chg="mod">
          <ac:chgData name="Deepthi Reddy" userId="c2e47799925efaaf" providerId="LiveId" clId="{D2AA3F6F-37E8-48C5-A438-270795C6A3BA}" dt="2021-10-16T15:45:40.636" v="936" actId="20577"/>
          <ac:spMkLst>
            <pc:docMk/>
            <pc:sldMk cId="170939857" sldId="395"/>
            <ac:spMk id="3" creationId="{543EC284-A229-492D-BDA3-756EB53A8E8F}"/>
          </ac:spMkLst>
        </pc:spChg>
      </pc:sldChg>
      <pc:sldChg chg="modSp new mod modShow">
        <pc:chgData name="Deepthi Reddy" userId="c2e47799925efaaf" providerId="LiveId" clId="{D2AA3F6F-37E8-48C5-A438-270795C6A3BA}" dt="2021-10-16T15:54:53.688" v="1232" actId="729"/>
        <pc:sldMkLst>
          <pc:docMk/>
          <pc:sldMk cId="162988844" sldId="396"/>
        </pc:sldMkLst>
        <pc:spChg chg="mod">
          <ac:chgData name="Deepthi Reddy" userId="c2e47799925efaaf" providerId="LiveId" clId="{D2AA3F6F-37E8-48C5-A438-270795C6A3BA}" dt="2021-10-16T15:48:15.889" v="963" actId="20577"/>
          <ac:spMkLst>
            <pc:docMk/>
            <pc:sldMk cId="162988844" sldId="396"/>
            <ac:spMk id="2" creationId="{8F22E5B7-9C4F-4195-91C4-A8DD27C9F896}"/>
          </ac:spMkLst>
        </pc:spChg>
        <pc:spChg chg="mod">
          <ac:chgData name="Deepthi Reddy" userId="c2e47799925efaaf" providerId="LiveId" clId="{D2AA3F6F-37E8-48C5-A438-270795C6A3BA}" dt="2021-10-16T15:52:37.952" v="1231" actId="1076"/>
          <ac:spMkLst>
            <pc:docMk/>
            <pc:sldMk cId="162988844" sldId="396"/>
            <ac:spMk id="3" creationId="{D45796A1-9503-4B8A-8A41-969F563DB753}"/>
          </ac:spMkLst>
        </pc:spChg>
      </pc:sldChg>
      <pc:sldChg chg="delSp modSp new mod">
        <pc:chgData name="Deepthi Reddy" userId="c2e47799925efaaf" providerId="LiveId" clId="{D2AA3F6F-37E8-48C5-A438-270795C6A3BA}" dt="2021-10-16T16:01:42.124" v="1269" actId="113"/>
        <pc:sldMkLst>
          <pc:docMk/>
          <pc:sldMk cId="435797290" sldId="397"/>
        </pc:sldMkLst>
        <pc:spChg chg="mod">
          <ac:chgData name="Deepthi Reddy" userId="c2e47799925efaaf" providerId="LiveId" clId="{D2AA3F6F-37E8-48C5-A438-270795C6A3BA}" dt="2021-10-16T16:01:42.124" v="1269" actId="113"/>
          <ac:spMkLst>
            <pc:docMk/>
            <pc:sldMk cId="435797290" sldId="397"/>
            <ac:spMk id="2" creationId="{7743121D-C003-4D56-A431-3F6C068F6780}"/>
          </ac:spMkLst>
        </pc:spChg>
        <pc:spChg chg="del">
          <ac:chgData name="Deepthi Reddy" userId="c2e47799925efaaf" providerId="LiveId" clId="{D2AA3F6F-37E8-48C5-A438-270795C6A3BA}" dt="2021-10-16T16:01:30.820" v="1266" actId="478"/>
          <ac:spMkLst>
            <pc:docMk/>
            <pc:sldMk cId="435797290" sldId="397"/>
            <ac:spMk id="3" creationId="{D9B26018-5795-452F-9242-4BB3EB1DC32B}"/>
          </ac:spMkLst>
        </pc:spChg>
      </pc:sldChg>
      <pc:sldChg chg="new del">
        <pc:chgData name="Deepthi Reddy" userId="c2e47799925efaaf" providerId="LiveId" clId="{D2AA3F6F-37E8-48C5-A438-270795C6A3BA}" dt="2021-10-16T16:01:04.795" v="1234" actId="47"/>
        <pc:sldMkLst>
          <pc:docMk/>
          <pc:sldMk cId="3996453009" sldId="397"/>
        </pc:sldMkLst>
      </pc:sldChg>
      <pc:sldChg chg="new del">
        <pc:chgData name="Deepthi Reddy" userId="c2e47799925efaaf" providerId="LiveId" clId="{D2AA3F6F-37E8-48C5-A438-270795C6A3BA}" dt="2021-10-16T16:03:06.530" v="1278" actId="47"/>
        <pc:sldMkLst>
          <pc:docMk/>
          <pc:sldMk cId="1091246860" sldId="398"/>
        </pc:sldMkLst>
      </pc:sldChg>
      <pc:sldChg chg="modSp mod">
        <pc:chgData name="Deepthi Reddy" userId="c2e47799925efaaf" providerId="LiveId" clId="{D2AA3F6F-37E8-48C5-A438-270795C6A3BA}" dt="2021-10-16T16:09:47.925" v="1402" actId="20577"/>
        <pc:sldMkLst>
          <pc:docMk/>
          <pc:sldMk cId="1677492098" sldId="398"/>
        </pc:sldMkLst>
        <pc:spChg chg="mod">
          <ac:chgData name="Deepthi Reddy" userId="c2e47799925efaaf" providerId="LiveId" clId="{D2AA3F6F-37E8-48C5-A438-270795C6A3BA}" dt="2021-10-16T16:09:47.925" v="1402" actId="20577"/>
          <ac:spMkLst>
            <pc:docMk/>
            <pc:sldMk cId="1677492098" sldId="398"/>
            <ac:spMk id="2" creationId="{7743121D-C003-4D56-A431-3F6C068F6780}"/>
          </ac:spMkLst>
        </pc:spChg>
      </pc:sldChg>
      <pc:sldChg chg="addSp delSp modSp new mod">
        <pc:chgData name="Deepthi Reddy" userId="c2e47799925efaaf" providerId="LiveId" clId="{D2AA3F6F-37E8-48C5-A438-270795C6A3BA}" dt="2021-10-16T16:08:42.196" v="1381" actId="1076"/>
        <pc:sldMkLst>
          <pc:docMk/>
          <pc:sldMk cId="395960855" sldId="399"/>
        </pc:sldMkLst>
        <pc:spChg chg="mod">
          <ac:chgData name="Deepthi Reddy" userId="c2e47799925efaaf" providerId="LiveId" clId="{D2AA3F6F-37E8-48C5-A438-270795C6A3BA}" dt="2021-10-16T16:08:10.926" v="1380" actId="113"/>
          <ac:spMkLst>
            <pc:docMk/>
            <pc:sldMk cId="395960855" sldId="399"/>
            <ac:spMk id="2" creationId="{03E147CE-2A96-4C9B-81EC-D29FFD10F442}"/>
          </ac:spMkLst>
        </pc:spChg>
        <pc:spChg chg="del">
          <ac:chgData name="Deepthi Reddy" userId="c2e47799925efaaf" providerId="LiveId" clId="{D2AA3F6F-37E8-48C5-A438-270795C6A3BA}" dt="2021-10-16T16:05:26.640" v="1357"/>
          <ac:spMkLst>
            <pc:docMk/>
            <pc:sldMk cId="395960855" sldId="399"/>
            <ac:spMk id="3" creationId="{4C40E36C-D409-41B4-A301-B701C87F2DEE}"/>
          </ac:spMkLst>
        </pc:spChg>
        <pc:spChg chg="add mod">
          <ac:chgData name="Deepthi Reddy" userId="c2e47799925efaaf" providerId="LiveId" clId="{D2AA3F6F-37E8-48C5-A438-270795C6A3BA}" dt="2021-10-16T16:08:42.196" v="1381" actId="1076"/>
          <ac:spMkLst>
            <pc:docMk/>
            <pc:sldMk cId="395960855" sldId="399"/>
            <ac:spMk id="4" creationId="{940A4E4A-1AAD-4C99-A1C2-B4B6C3F0C8FD}"/>
          </ac:spMkLst>
        </pc:spChg>
      </pc:sldChg>
      <pc:sldChg chg="new del">
        <pc:chgData name="Deepthi Reddy" userId="c2e47799925efaaf" providerId="LiveId" clId="{D2AA3F6F-37E8-48C5-A438-270795C6A3BA}" dt="2021-10-16T16:05:19.031" v="1355" actId="680"/>
        <pc:sldMkLst>
          <pc:docMk/>
          <pc:sldMk cId="1442319441" sldId="399"/>
        </pc:sldMkLst>
      </pc:sldChg>
      <pc:sldMasterChg chg="addSp modSldLayout">
        <pc:chgData name="Deepthi Reddy" userId="c2e47799925efaaf" providerId="LiveId" clId="{D2AA3F6F-37E8-48C5-A438-270795C6A3BA}" dt="2021-10-16T13:46:12.523" v="86"/>
        <pc:sldMasterMkLst>
          <pc:docMk/>
          <pc:sldMasterMk cId="632179782" sldId="2147483661"/>
        </pc:sldMasterMkLst>
        <pc:spChg chg="add">
          <ac:chgData name="Deepthi Reddy" userId="c2e47799925efaaf" providerId="LiveId" clId="{D2AA3F6F-37E8-48C5-A438-270795C6A3BA}" dt="2021-10-16T13:46:12.523" v="86"/>
          <ac:spMkLst>
            <pc:docMk/>
            <pc:sldMasterMk cId="632179782" sldId="2147483661"/>
            <ac:spMk id="7" creationId="{798240C0-8B7C-47C6-A7D5-B91EAB91606E}"/>
          </ac:spMkLst>
        </pc:spChg>
        <pc:picChg chg="add">
          <ac:chgData name="Deepthi Reddy" userId="c2e47799925efaaf" providerId="LiveId" clId="{D2AA3F6F-37E8-48C5-A438-270795C6A3BA}" dt="2021-10-16T13:46:12.523" v="86"/>
          <ac:picMkLst>
            <pc:docMk/>
            <pc:sldMasterMk cId="632179782" sldId="2147483661"/>
            <ac:picMk id="8" creationId="{47CBDE0A-F920-4182-BF7C-3BB95A097919}"/>
          </ac:picMkLst>
        </pc:picChg>
        <pc:sldLayoutChg chg="delSp">
          <pc:chgData name="Deepthi Reddy" userId="c2e47799925efaaf" providerId="LiveId" clId="{D2AA3F6F-37E8-48C5-A438-270795C6A3BA}" dt="2021-10-16T13:46:12.523" v="86"/>
          <pc:sldLayoutMkLst>
            <pc:docMk/>
            <pc:sldMasterMk cId="632179782" sldId="2147483661"/>
            <pc:sldLayoutMk cId="409503129" sldId="2147483673"/>
          </pc:sldLayoutMkLst>
          <pc:picChg chg="del">
            <ac:chgData name="Deepthi Reddy" userId="c2e47799925efaaf" providerId="LiveId" clId="{D2AA3F6F-37E8-48C5-A438-270795C6A3BA}" dt="2021-10-16T13:46:12.523" v="86"/>
            <ac:picMkLst>
              <pc:docMk/>
              <pc:sldMasterMk cId="632179782" sldId="2147483661"/>
              <pc:sldLayoutMk cId="409503129" sldId="2147483673"/>
              <ac:picMk id="12" creationId="{ED83942E-FEFF-F941-94A5-4AC5E629D2A7}"/>
            </ac:picMkLst>
          </pc:picChg>
          <pc:picChg chg="del">
            <ac:chgData name="Deepthi Reddy" userId="c2e47799925efaaf" providerId="LiveId" clId="{D2AA3F6F-37E8-48C5-A438-270795C6A3BA}" dt="2021-10-16T13:46:12.523" v="86"/>
            <ac:picMkLst>
              <pc:docMk/>
              <pc:sldMasterMk cId="632179782" sldId="2147483661"/>
              <pc:sldLayoutMk cId="409503129" sldId="2147483673"/>
              <ac:picMk id="13" creationId="{9D74CC3F-A43F-7247-8851-E564DEF82EFC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F2224-C458-4C7D-A512-7CE0B078250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E4A5E4F-E1C3-47A8-8145-6FECB9307F1C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General purpose</a:t>
          </a:r>
        </a:p>
      </dgm:t>
    </dgm:pt>
    <dgm:pt modelId="{A7667706-021B-4B4B-9187-3125342AA6B4}" type="parTrans" cxnId="{983685D1-98CE-4D2B-A7ED-15BF3E8C7DBB}">
      <dgm:prSet/>
      <dgm:spPr/>
      <dgm:t>
        <a:bodyPr/>
        <a:lstStyle/>
        <a:p>
          <a:endParaRPr lang="en-US"/>
        </a:p>
      </dgm:t>
    </dgm:pt>
    <dgm:pt modelId="{4A4C73B1-657C-4C65-9D22-DE8AE3DDC07B}" type="sibTrans" cxnId="{983685D1-98CE-4D2B-A7ED-15BF3E8C7DBB}">
      <dgm:prSet/>
      <dgm:spPr/>
      <dgm:t>
        <a:bodyPr/>
        <a:lstStyle/>
        <a:p>
          <a:endParaRPr lang="en-US"/>
        </a:p>
      </dgm:t>
    </dgm:pt>
    <dgm:pt modelId="{E7BA21CB-333E-4808-9A4C-6DB8F66C9973}">
      <dgm:prSet/>
      <dgm:spPr>
        <a:effectLst/>
      </dgm:spPr>
      <dgm:t>
        <a:bodyPr/>
        <a:lstStyle/>
        <a:p>
          <a:r>
            <a:rPr lang="en-US" dirty="0"/>
            <a:t>- Most business uses</a:t>
          </a:r>
        </a:p>
      </dgm:t>
    </dgm:pt>
    <dgm:pt modelId="{FA6A573E-3AB2-46D3-A203-71C2D861E7F8}" type="parTrans" cxnId="{2B9A83DA-637A-4935-90E0-0F27AF36D65C}">
      <dgm:prSet/>
      <dgm:spPr/>
      <dgm:t>
        <a:bodyPr/>
        <a:lstStyle/>
        <a:p>
          <a:endParaRPr lang="en-US"/>
        </a:p>
      </dgm:t>
    </dgm:pt>
    <dgm:pt modelId="{0D44F185-48EE-4840-9842-16DDEDA2AEF9}" type="sibTrans" cxnId="{2B9A83DA-637A-4935-90E0-0F27AF36D65C}">
      <dgm:prSet/>
      <dgm:spPr/>
      <dgm:t>
        <a:bodyPr/>
        <a:lstStyle/>
        <a:p>
          <a:endParaRPr lang="en-US"/>
        </a:p>
      </dgm:t>
    </dgm:pt>
    <dgm:pt modelId="{51655965-EF5D-4C99-B252-6840B2319F04}">
      <dgm:prSet/>
      <dgm:spPr>
        <a:effectLst/>
      </dgm:spPr>
      <dgm:t>
        <a:bodyPr/>
        <a:lstStyle/>
        <a:p>
          <a:r>
            <a:rPr lang="en-US" dirty="0"/>
            <a:t>- low budget</a:t>
          </a:r>
        </a:p>
      </dgm:t>
    </dgm:pt>
    <dgm:pt modelId="{B72F3255-65D2-4A64-A6B8-11DA7F809346}" type="parTrans" cxnId="{052A1B10-80EA-4713-8B89-21DCCA8D7EEF}">
      <dgm:prSet/>
      <dgm:spPr/>
      <dgm:t>
        <a:bodyPr/>
        <a:lstStyle/>
        <a:p>
          <a:endParaRPr lang="en-US"/>
        </a:p>
      </dgm:t>
    </dgm:pt>
    <dgm:pt modelId="{F96AB2A2-3F96-445E-B065-4080A7F14DC3}" type="sibTrans" cxnId="{052A1B10-80EA-4713-8B89-21DCCA8D7EEF}">
      <dgm:prSet/>
      <dgm:spPr/>
      <dgm:t>
        <a:bodyPr/>
        <a:lstStyle/>
        <a:p>
          <a:endParaRPr lang="en-US"/>
        </a:p>
      </dgm:t>
    </dgm:pt>
    <dgm:pt modelId="{6A7AFF1F-155C-43EF-8FA5-970FDCCEFC23}">
      <dgm:prSet/>
      <dgm:spPr>
        <a:effectLst/>
      </dgm:spPr>
      <dgm:t>
        <a:bodyPr/>
        <a:lstStyle/>
        <a:p>
          <a:r>
            <a:rPr lang="en-US" dirty="0"/>
            <a:t>- only one Primary</a:t>
          </a:r>
        </a:p>
      </dgm:t>
    </dgm:pt>
    <dgm:pt modelId="{F8A5A9DE-5942-4012-B4F6-B86BB2235CBE}" type="parTrans" cxnId="{1934AEA3-9D1E-46D1-B17C-E3A10BAD10CD}">
      <dgm:prSet/>
      <dgm:spPr/>
      <dgm:t>
        <a:bodyPr/>
        <a:lstStyle/>
        <a:p>
          <a:endParaRPr lang="en-US"/>
        </a:p>
      </dgm:t>
    </dgm:pt>
    <dgm:pt modelId="{BB824F7E-5B8A-42D5-928B-41E09508F709}" type="sibTrans" cxnId="{1934AEA3-9D1E-46D1-B17C-E3A10BAD10CD}">
      <dgm:prSet/>
      <dgm:spPr/>
      <dgm:t>
        <a:bodyPr/>
        <a:lstStyle/>
        <a:p>
          <a:endParaRPr lang="en-US"/>
        </a:p>
      </dgm:t>
    </dgm:pt>
    <dgm:pt modelId="{BC130D11-74D5-4A5D-A769-1404C1ABC4A5}">
      <dgm:prSet/>
      <dgm:spPr>
        <a:effectLst/>
      </dgm:spPr>
      <dgm:t>
        <a:bodyPr/>
        <a:lstStyle/>
        <a:p>
          <a:r>
            <a:rPr lang="en-US" dirty="0"/>
            <a:t>- No secondary standby</a:t>
          </a:r>
        </a:p>
      </dgm:t>
    </dgm:pt>
    <dgm:pt modelId="{0A91C13C-D147-47FB-8F61-7BD1674E62EC}" type="parTrans" cxnId="{A42DD1FD-DA43-45B4-8FAC-69094E5EFF30}">
      <dgm:prSet/>
      <dgm:spPr/>
      <dgm:t>
        <a:bodyPr/>
        <a:lstStyle/>
        <a:p>
          <a:endParaRPr lang="en-US"/>
        </a:p>
      </dgm:t>
    </dgm:pt>
    <dgm:pt modelId="{1B30002D-8FBF-47E2-A890-A4D01B8F3051}" type="sibTrans" cxnId="{A42DD1FD-DA43-45B4-8FAC-69094E5EFF30}">
      <dgm:prSet/>
      <dgm:spPr/>
      <dgm:t>
        <a:bodyPr/>
        <a:lstStyle/>
        <a:p>
          <a:endParaRPr lang="en-US"/>
        </a:p>
      </dgm:t>
    </dgm:pt>
    <dgm:pt modelId="{12AA5091-4CE0-4ED3-AC11-2C8D1958896C}">
      <dgm:prSet/>
      <dgm:spPr>
        <a:effectLst/>
      </dgm:spPr>
      <dgm:t>
        <a:bodyPr/>
        <a:lstStyle/>
        <a:p>
          <a:r>
            <a:rPr lang="en-US" dirty="0"/>
            <a:t>- Serverless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b="0" i="0" dirty="0"/>
        </a:p>
        <a:p>
          <a:r>
            <a:rPr lang="en-US" b="0" i="0" dirty="0"/>
            <a:t>- Up to 4TB</a:t>
          </a:r>
          <a:endParaRPr lang="en-US" dirty="0"/>
        </a:p>
      </dgm:t>
    </dgm:pt>
    <dgm:pt modelId="{30CC1617-F343-44B5-9374-F75CBBC4D85F}" type="parTrans" cxnId="{FF6729B1-6593-4A44-84D6-729C052BA720}">
      <dgm:prSet/>
      <dgm:spPr/>
      <dgm:t>
        <a:bodyPr/>
        <a:lstStyle/>
        <a:p>
          <a:endParaRPr lang="en-US"/>
        </a:p>
      </dgm:t>
    </dgm:pt>
    <dgm:pt modelId="{1F278543-F520-462F-AF36-9D78E41A5C79}" type="sibTrans" cxnId="{FF6729B1-6593-4A44-84D6-729C052BA720}">
      <dgm:prSet/>
      <dgm:spPr/>
      <dgm:t>
        <a:bodyPr/>
        <a:lstStyle/>
        <a:p>
          <a:endParaRPr lang="en-US"/>
        </a:p>
      </dgm:t>
    </dgm:pt>
    <dgm:pt modelId="{C05F64B3-4916-4119-887B-8E699D6F968A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Business critical</a:t>
          </a:r>
        </a:p>
      </dgm:t>
    </dgm:pt>
    <dgm:pt modelId="{B61B4195-D597-424B-B0E2-6184FBDE6BB1}" type="parTrans" cxnId="{9BBD008C-AB4C-4400-965A-C979413ADA5F}">
      <dgm:prSet/>
      <dgm:spPr/>
      <dgm:t>
        <a:bodyPr/>
        <a:lstStyle/>
        <a:p>
          <a:endParaRPr lang="en-US"/>
        </a:p>
      </dgm:t>
    </dgm:pt>
    <dgm:pt modelId="{CB92A5D5-F99C-41A6-9D14-E21C62571F74}" type="sibTrans" cxnId="{9BBD008C-AB4C-4400-965A-C979413ADA5F}">
      <dgm:prSet/>
      <dgm:spPr/>
      <dgm:t>
        <a:bodyPr/>
        <a:lstStyle/>
        <a:p>
          <a:endParaRPr lang="en-US"/>
        </a:p>
      </dgm:t>
    </dgm:pt>
    <dgm:pt modelId="{FCD5F22C-8198-4690-98D5-F03A16E6A1E5}">
      <dgm:prSet/>
      <dgm:spPr>
        <a:effectLst/>
      </dgm:spPr>
      <dgm:t>
        <a:bodyPr/>
        <a:lstStyle/>
        <a:p>
          <a:r>
            <a:rPr lang="en-US" dirty="0"/>
            <a:t>- Read workloads like reporting</a:t>
          </a:r>
        </a:p>
      </dgm:t>
    </dgm:pt>
    <dgm:pt modelId="{110B78E8-6740-4126-8CC5-D03A7D1E09C8}" type="parTrans" cxnId="{202A5D70-CC54-4461-95C6-3D6B2358886F}">
      <dgm:prSet/>
      <dgm:spPr/>
      <dgm:t>
        <a:bodyPr/>
        <a:lstStyle/>
        <a:p>
          <a:endParaRPr lang="en-US"/>
        </a:p>
      </dgm:t>
    </dgm:pt>
    <dgm:pt modelId="{A276E649-5086-4DCD-B37F-B88AB395CCD1}" type="sibTrans" cxnId="{202A5D70-CC54-4461-95C6-3D6B2358886F}">
      <dgm:prSet/>
      <dgm:spPr/>
      <dgm:t>
        <a:bodyPr/>
        <a:lstStyle/>
        <a:p>
          <a:endParaRPr lang="en-US"/>
        </a:p>
      </dgm:t>
    </dgm:pt>
    <dgm:pt modelId="{E0969449-0BB3-4ABC-88FD-2C0C2352B41C}">
      <dgm:prSet/>
      <dgm:spPr>
        <a:effectLst/>
      </dgm:spPr>
      <dgm:t>
        <a:bodyPr/>
        <a:lstStyle/>
        <a:p>
          <a:r>
            <a:rPr lang="en-US" dirty="0"/>
            <a:t>- In-Memory OLTP</a:t>
          </a:r>
        </a:p>
      </dgm:t>
    </dgm:pt>
    <dgm:pt modelId="{95F10FB9-4949-4EB8-BADD-DEB8D95FBE9C}" type="parTrans" cxnId="{BC2985B8-678C-4DF2-B037-227E8701571E}">
      <dgm:prSet/>
      <dgm:spPr/>
      <dgm:t>
        <a:bodyPr/>
        <a:lstStyle/>
        <a:p>
          <a:endParaRPr lang="en-US"/>
        </a:p>
      </dgm:t>
    </dgm:pt>
    <dgm:pt modelId="{FAC7EBAE-46D8-4D11-A8CE-64897A76B6D7}" type="sibTrans" cxnId="{BC2985B8-678C-4DF2-B037-227E8701571E}">
      <dgm:prSet/>
      <dgm:spPr/>
      <dgm:t>
        <a:bodyPr/>
        <a:lstStyle/>
        <a:p>
          <a:endParaRPr lang="en-US"/>
        </a:p>
      </dgm:t>
    </dgm:pt>
    <dgm:pt modelId="{09AF38DE-7DAD-4A0A-B68A-E3F8ABC32694}">
      <dgm:prSet/>
      <dgm:spPr>
        <a:effectLst/>
      </dgm:spPr>
      <dgm:t>
        <a:bodyPr/>
        <a:lstStyle/>
        <a:p>
          <a:r>
            <a:rPr lang="en-US" dirty="0"/>
            <a:t>- Includes readable secondaries</a:t>
          </a:r>
        </a:p>
        <a:p>
          <a:r>
            <a:rPr lang="en-US" dirty="0"/>
            <a:t>- Low latency</a:t>
          </a:r>
        </a:p>
      </dgm:t>
    </dgm:pt>
    <dgm:pt modelId="{8434416C-5F71-4BCD-ADB9-181D7D9EF077}" type="parTrans" cxnId="{6A92D5A9-C8D6-4C3D-AE12-57CD8F5473C9}">
      <dgm:prSet/>
      <dgm:spPr/>
      <dgm:t>
        <a:bodyPr/>
        <a:lstStyle/>
        <a:p>
          <a:endParaRPr lang="en-US"/>
        </a:p>
      </dgm:t>
    </dgm:pt>
    <dgm:pt modelId="{8670E896-CE77-438E-87BE-F37DDCE756D2}" type="sibTrans" cxnId="{6A92D5A9-C8D6-4C3D-AE12-57CD8F5473C9}">
      <dgm:prSet/>
      <dgm:spPr/>
      <dgm:t>
        <a:bodyPr/>
        <a:lstStyle/>
        <a:p>
          <a:endParaRPr lang="en-US"/>
        </a:p>
      </dgm:t>
    </dgm:pt>
    <dgm:pt modelId="{18398036-D357-42F8-9AA9-20AC299C5A6A}">
      <dgm:prSet/>
      <dgm:spPr>
        <a:effectLst/>
      </dgm:spPr>
      <dgm:t>
        <a:bodyPr/>
        <a:lstStyle/>
        <a:p>
          <a:r>
            <a:rPr lang="en-US" dirty="0"/>
            <a:t>- High cost</a:t>
          </a:r>
        </a:p>
        <a:p>
          <a:r>
            <a:rPr lang="en-US" dirty="0"/>
            <a:t>- Up to 128 </a:t>
          </a:r>
          <a:r>
            <a:rPr lang="en-US" dirty="0" err="1"/>
            <a:t>vCores</a:t>
          </a:r>
          <a:endParaRPr lang="en-US" dirty="0"/>
        </a:p>
        <a:p>
          <a:r>
            <a:rPr lang="en-US" dirty="0"/>
            <a:t>-Up to 4TB</a:t>
          </a:r>
        </a:p>
      </dgm:t>
    </dgm:pt>
    <dgm:pt modelId="{D5D1028A-3F7B-4187-A43D-AE2F954FBB38}" type="parTrans" cxnId="{D915E93E-20ED-4230-A22D-76A6DF20954E}">
      <dgm:prSet/>
      <dgm:spPr/>
      <dgm:t>
        <a:bodyPr/>
        <a:lstStyle/>
        <a:p>
          <a:endParaRPr lang="en-US"/>
        </a:p>
      </dgm:t>
    </dgm:pt>
    <dgm:pt modelId="{496CD743-FD84-4A79-B2FE-3817CF6A139A}" type="sibTrans" cxnId="{D915E93E-20ED-4230-A22D-76A6DF20954E}">
      <dgm:prSet/>
      <dgm:spPr/>
      <dgm:t>
        <a:bodyPr/>
        <a:lstStyle/>
        <a:p>
          <a:endParaRPr lang="en-US"/>
        </a:p>
      </dgm:t>
    </dgm:pt>
    <dgm:pt modelId="{6CCC4D7F-9FC0-421F-A92D-2139AB095B06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Hyperscale</a:t>
          </a:r>
        </a:p>
      </dgm:t>
    </dgm:pt>
    <dgm:pt modelId="{D263B5E8-C7EC-4775-8387-E6BBB6D2E568}" type="parTrans" cxnId="{DFF8E23D-3480-424C-AAE2-CFC222F4F9AE}">
      <dgm:prSet/>
      <dgm:spPr/>
      <dgm:t>
        <a:bodyPr/>
        <a:lstStyle/>
        <a:p>
          <a:endParaRPr lang="en-US"/>
        </a:p>
      </dgm:t>
    </dgm:pt>
    <dgm:pt modelId="{B2EAE9F5-F054-449B-AAAF-5490B2BAD71A}" type="sibTrans" cxnId="{DFF8E23D-3480-424C-AAE2-CFC222F4F9AE}">
      <dgm:prSet/>
      <dgm:spPr/>
      <dgm:t>
        <a:bodyPr/>
        <a:lstStyle/>
        <a:p>
          <a:endParaRPr lang="en-US"/>
        </a:p>
      </dgm:t>
    </dgm:pt>
    <dgm:pt modelId="{0BF80235-396F-4DBD-89F4-EF36AAD1C93C}">
      <dgm:prSet/>
      <dgm:spPr>
        <a:effectLst/>
      </dgm:spPr>
      <dgm:t>
        <a:bodyPr/>
        <a:lstStyle/>
        <a:p>
          <a:r>
            <a:rPr lang="en-US" dirty="0"/>
            <a:t>- Single Azure SQL databases only </a:t>
          </a:r>
        </a:p>
      </dgm:t>
    </dgm:pt>
    <dgm:pt modelId="{8A94B14F-101F-43C9-B9AE-9449121DC198}" type="parTrans" cxnId="{94C374BE-2313-4A91-B5F7-CD881B90F2BB}">
      <dgm:prSet/>
      <dgm:spPr/>
      <dgm:t>
        <a:bodyPr/>
        <a:lstStyle/>
        <a:p>
          <a:endParaRPr lang="en-US"/>
        </a:p>
      </dgm:t>
    </dgm:pt>
    <dgm:pt modelId="{91C63403-ABEA-435A-8A02-52D8BB2C292A}" type="sibTrans" cxnId="{94C374BE-2313-4A91-B5F7-CD881B90F2BB}">
      <dgm:prSet/>
      <dgm:spPr/>
      <dgm:t>
        <a:bodyPr/>
        <a:lstStyle/>
        <a:p>
          <a:endParaRPr lang="en-US"/>
        </a:p>
      </dgm:t>
    </dgm:pt>
    <dgm:pt modelId="{70F47E34-5D8F-47BF-ABE4-745055F64B94}">
      <dgm:prSet/>
      <dgm:spPr>
        <a:effectLst/>
      </dgm:spPr>
      <dgm:t>
        <a:bodyPr/>
        <a:lstStyle/>
        <a:p>
          <a:r>
            <a:rPr lang="en-US" dirty="0"/>
            <a:t>- Storages up to 100TB</a:t>
          </a:r>
        </a:p>
        <a:p>
          <a:r>
            <a:rPr lang="en-US" dirty="0"/>
            <a:t>- Point in time restores</a:t>
          </a:r>
        </a:p>
        <a:p>
          <a:r>
            <a:rPr lang="en-US" dirty="0"/>
            <a:t>- 4 readable replicas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dirty="0"/>
        </a:p>
      </dgm:t>
    </dgm:pt>
    <dgm:pt modelId="{1DDC43D8-1FC7-4B21-8213-66456F7F4192}" type="parTrans" cxnId="{91BB0978-E693-4ECD-A732-C8983426C166}">
      <dgm:prSet/>
      <dgm:spPr/>
      <dgm:t>
        <a:bodyPr/>
        <a:lstStyle/>
        <a:p>
          <a:endParaRPr lang="en-US"/>
        </a:p>
      </dgm:t>
    </dgm:pt>
    <dgm:pt modelId="{9A06E9D5-343C-4350-91AC-8F487E76CBAF}" type="sibTrans" cxnId="{91BB0978-E693-4ECD-A732-C8983426C166}">
      <dgm:prSet/>
      <dgm:spPr/>
      <dgm:t>
        <a:bodyPr/>
        <a:lstStyle/>
        <a:p>
          <a:endParaRPr lang="en-US"/>
        </a:p>
      </dgm:t>
    </dgm:pt>
    <dgm:pt modelId="{866CA981-28F9-4D5D-8F9A-293B7E31A819}" type="pres">
      <dgm:prSet presAssocID="{98FF2224-C458-4C7D-A512-7CE0B0782507}" presName="root" presStyleCnt="0">
        <dgm:presLayoutVars>
          <dgm:dir/>
          <dgm:resizeHandles val="exact"/>
        </dgm:presLayoutVars>
      </dgm:prSet>
      <dgm:spPr/>
    </dgm:pt>
    <dgm:pt modelId="{5A0856BB-757E-46F1-BD3C-2A8298E0794E}" type="pres">
      <dgm:prSet presAssocID="{CE4A5E4F-E1C3-47A8-8145-6FECB9307F1C}" presName="compNode" presStyleCnt="0"/>
      <dgm:spPr/>
    </dgm:pt>
    <dgm:pt modelId="{17EA1936-518C-4A48-A2E5-E1DD3F72C54D}" type="pres">
      <dgm:prSet presAssocID="{CE4A5E4F-E1C3-47A8-8145-6FECB9307F1C}" presName="iconRect" presStyleLbl="node1" presStyleIdx="0" presStyleCnt="3" custLinFactX="337285" custLinFactNeighborX="400000" custLinFactNeighborY="52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8BE14B-F1D5-413F-A652-755A35ED7838}" type="pres">
      <dgm:prSet presAssocID="{CE4A5E4F-E1C3-47A8-8145-6FECB9307F1C}" presName="iconSpace" presStyleCnt="0"/>
      <dgm:spPr/>
    </dgm:pt>
    <dgm:pt modelId="{EA1FA0DC-CFA3-4978-83B1-D99935CAB408}" type="pres">
      <dgm:prSet presAssocID="{CE4A5E4F-E1C3-47A8-8145-6FECB9307F1C}" presName="parTx" presStyleLbl="revTx" presStyleIdx="0" presStyleCnt="6" custLinFactNeighborX="-9907" custLinFactNeighborY="-4064">
        <dgm:presLayoutVars>
          <dgm:chMax val="0"/>
          <dgm:chPref val="0"/>
        </dgm:presLayoutVars>
      </dgm:prSet>
      <dgm:spPr/>
    </dgm:pt>
    <dgm:pt modelId="{6C78AD67-8EF1-4574-91B9-84F702D0D9C9}" type="pres">
      <dgm:prSet presAssocID="{CE4A5E4F-E1C3-47A8-8145-6FECB9307F1C}" presName="txSpace" presStyleCnt="0"/>
      <dgm:spPr/>
    </dgm:pt>
    <dgm:pt modelId="{A3671483-D4F0-48A3-B242-65B434E6B26B}" type="pres">
      <dgm:prSet presAssocID="{CE4A5E4F-E1C3-47A8-8145-6FECB9307F1C}" presName="desTx" presStyleLbl="revTx" presStyleIdx="1" presStyleCnt="6" custScaleX="125925" custLinFactNeighborX="2802" custLinFactNeighborY="729">
        <dgm:presLayoutVars/>
      </dgm:prSet>
      <dgm:spPr/>
    </dgm:pt>
    <dgm:pt modelId="{1FDB7ECB-17BE-4AA7-AA04-6B934C2430FD}" type="pres">
      <dgm:prSet presAssocID="{4A4C73B1-657C-4C65-9D22-DE8AE3DDC07B}" presName="sibTrans" presStyleCnt="0"/>
      <dgm:spPr/>
    </dgm:pt>
    <dgm:pt modelId="{AB07CCB7-C421-4A23-AB5F-2464F7485E3B}" type="pres">
      <dgm:prSet presAssocID="{C05F64B3-4916-4119-887B-8E699D6F968A}" presName="compNode" presStyleCnt="0"/>
      <dgm:spPr/>
    </dgm:pt>
    <dgm:pt modelId="{2C535240-6BB2-47A2-8176-888F451C7D7A}" type="pres">
      <dgm:prSet presAssocID="{C05F64B3-4916-4119-887B-8E699D6F968A}" presName="iconRect" presStyleLbl="node1" presStyleIdx="1" presStyleCnt="3" custLinFactNeighborX="56520" custLinFactNeighborY="43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3EDED5-2F05-4579-A100-2850C4C5109A}" type="pres">
      <dgm:prSet presAssocID="{C05F64B3-4916-4119-887B-8E699D6F968A}" presName="iconSpace" presStyleCnt="0"/>
      <dgm:spPr/>
    </dgm:pt>
    <dgm:pt modelId="{E9680448-3EF1-4437-9318-AD53C9E8B73F}" type="pres">
      <dgm:prSet presAssocID="{C05F64B3-4916-4119-887B-8E699D6F968A}" presName="parTx" presStyleLbl="revTx" presStyleIdx="2" presStyleCnt="6">
        <dgm:presLayoutVars>
          <dgm:chMax val="0"/>
          <dgm:chPref val="0"/>
        </dgm:presLayoutVars>
      </dgm:prSet>
      <dgm:spPr/>
    </dgm:pt>
    <dgm:pt modelId="{B280E4F8-943D-479B-BCFD-FDD82F4E55CD}" type="pres">
      <dgm:prSet presAssocID="{C05F64B3-4916-4119-887B-8E699D6F968A}" presName="txSpace" presStyleCnt="0"/>
      <dgm:spPr/>
    </dgm:pt>
    <dgm:pt modelId="{3A2DC4C3-8CDD-4B4A-92AC-78566962FF5A}" type="pres">
      <dgm:prSet presAssocID="{C05F64B3-4916-4119-887B-8E699D6F968A}" presName="desTx" presStyleLbl="revTx" presStyleIdx="3" presStyleCnt="6">
        <dgm:presLayoutVars/>
      </dgm:prSet>
      <dgm:spPr/>
    </dgm:pt>
    <dgm:pt modelId="{1AC3088C-CC13-4342-B11D-4249BFDF13AA}" type="pres">
      <dgm:prSet presAssocID="{CB92A5D5-F99C-41A6-9D14-E21C62571F74}" presName="sibTrans" presStyleCnt="0"/>
      <dgm:spPr/>
    </dgm:pt>
    <dgm:pt modelId="{7E03C0BF-8311-4E76-BD17-EAF95E59C292}" type="pres">
      <dgm:prSet presAssocID="{6CCC4D7F-9FC0-421F-A92D-2139AB095B06}" presName="compNode" presStyleCnt="0"/>
      <dgm:spPr/>
    </dgm:pt>
    <dgm:pt modelId="{F9209FA3-371B-4B11-8CF5-EB64A1634CFE}" type="pres">
      <dgm:prSet presAssocID="{6CCC4D7F-9FC0-421F-A92D-2139AB095B06}" presName="iconRect" presStyleLbl="node1" presStyleIdx="2" presStyleCnt="3" custLinFactX="-300000" custLinFactNeighborX="-399398" custLinFactNeighborY="30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21747D19-9B16-4EA5-BB96-939945C497F6}" type="pres">
      <dgm:prSet presAssocID="{6CCC4D7F-9FC0-421F-A92D-2139AB095B06}" presName="iconSpace" presStyleCnt="0"/>
      <dgm:spPr/>
    </dgm:pt>
    <dgm:pt modelId="{B00A999B-784D-41B8-86E9-324254FDD587}" type="pres">
      <dgm:prSet presAssocID="{6CCC4D7F-9FC0-421F-A92D-2139AB095B06}" presName="parTx" presStyleLbl="revTx" presStyleIdx="4" presStyleCnt="6">
        <dgm:presLayoutVars>
          <dgm:chMax val="0"/>
          <dgm:chPref val="0"/>
        </dgm:presLayoutVars>
      </dgm:prSet>
      <dgm:spPr/>
    </dgm:pt>
    <dgm:pt modelId="{EF6AF35D-BF4C-4F0A-AA6F-5A023A8C7B70}" type="pres">
      <dgm:prSet presAssocID="{6CCC4D7F-9FC0-421F-A92D-2139AB095B06}" presName="txSpace" presStyleCnt="0"/>
      <dgm:spPr/>
    </dgm:pt>
    <dgm:pt modelId="{08F4B88D-C1E4-4351-870D-BD909F80AC4C}" type="pres">
      <dgm:prSet presAssocID="{6CCC4D7F-9FC0-421F-A92D-2139AB095B06}" presName="desTx" presStyleLbl="revTx" presStyleIdx="5" presStyleCnt="6">
        <dgm:presLayoutVars/>
      </dgm:prSet>
      <dgm:spPr/>
    </dgm:pt>
  </dgm:ptLst>
  <dgm:cxnLst>
    <dgm:cxn modelId="{052A1B10-80EA-4713-8B89-21DCCA8D7EEF}" srcId="{CE4A5E4F-E1C3-47A8-8145-6FECB9307F1C}" destId="{51655965-EF5D-4C99-B252-6840B2319F04}" srcOrd="1" destOrd="0" parTransId="{B72F3255-65D2-4A64-A6B8-11DA7F809346}" sibTransId="{F96AB2A2-3F96-445E-B065-4080A7F14DC3}"/>
    <dgm:cxn modelId="{95BDE924-9B82-4190-9E6D-CC7166219C72}" type="presOf" srcId="{E7BA21CB-333E-4808-9A4C-6DB8F66C9973}" destId="{A3671483-D4F0-48A3-B242-65B434E6B26B}" srcOrd="0" destOrd="0" presId="urn:microsoft.com/office/officeart/2018/2/layout/IconLabelDescriptionList"/>
    <dgm:cxn modelId="{0F280B32-39B4-4300-9086-F471844175D2}" type="presOf" srcId="{51655965-EF5D-4C99-B252-6840B2319F04}" destId="{A3671483-D4F0-48A3-B242-65B434E6B26B}" srcOrd="0" destOrd="1" presId="urn:microsoft.com/office/officeart/2018/2/layout/IconLabelDescriptionList"/>
    <dgm:cxn modelId="{D0146E33-39AF-4515-BC7A-234EF01ABAAF}" type="presOf" srcId="{0BF80235-396F-4DBD-89F4-EF36AAD1C93C}" destId="{08F4B88D-C1E4-4351-870D-BD909F80AC4C}" srcOrd="0" destOrd="0" presId="urn:microsoft.com/office/officeart/2018/2/layout/IconLabelDescriptionList"/>
    <dgm:cxn modelId="{C0F0613D-BB5E-4454-9239-3D7454213CF5}" type="presOf" srcId="{CE4A5E4F-E1C3-47A8-8145-6FECB9307F1C}" destId="{EA1FA0DC-CFA3-4978-83B1-D99935CAB408}" srcOrd="0" destOrd="0" presId="urn:microsoft.com/office/officeart/2018/2/layout/IconLabelDescriptionList"/>
    <dgm:cxn modelId="{DFF8E23D-3480-424C-AAE2-CFC222F4F9AE}" srcId="{98FF2224-C458-4C7D-A512-7CE0B0782507}" destId="{6CCC4D7F-9FC0-421F-A92D-2139AB095B06}" srcOrd="2" destOrd="0" parTransId="{D263B5E8-C7EC-4775-8387-E6BBB6D2E568}" sibTransId="{B2EAE9F5-F054-449B-AAAF-5490B2BAD71A}"/>
    <dgm:cxn modelId="{D915E93E-20ED-4230-A22D-76A6DF20954E}" srcId="{C05F64B3-4916-4119-887B-8E699D6F968A}" destId="{18398036-D357-42F8-9AA9-20AC299C5A6A}" srcOrd="3" destOrd="0" parTransId="{D5D1028A-3F7B-4187-A43D-AE2F954FBB38}" sibTransId="{496CD743-FD84-4A79-B2FE-3817CF6A139A}"/>
    <dgm:cxn modelId="{6047D75C-C43C-45B9-A217-BB4DAE447777}" type="presOf" srcId="{C05F64B3-4916-4119-887B-8E699D6F968A}" destId="{E9680448-3EF1-4437-9318-AD53C9E8B73F}" srcOrd="0" destOrd="0" presId="urn:microsoft.com/office/officeart/2018/2/layout/IconLabelDescriptionList"/>
    <dgm:cxn modelId="{99C80342-F7F9-44BD-8DB8-DAB7B5333257}" type="presOf" srcId="{12AA5091-4CE0-4ED3-AC11-2C8D1958896C}" destId="{A3671483-D4F0-48A3-B242-65B434E6B26B}" srcOrd="0" destOrd="4" presId="urn:microsoft.com/office/officeart/2018/2/layout/IconLabelDescriptionList"/>
    <dgm:cxn modelId="{8F11A842-D1F2-4EE5-B7AC-A8CFF3DE03D0}" type="presOf" srcId="{6CCC4D7F-9FC0-421F-A92D-2139AB095B06}" destId="{B00A999B-784D-41B8-86E9-324254FDD587}" srcOrd="0" destOrd="0" presId="urn:microsoft.com/office/officeart/2018/2/layout/IconLabelDescriptionList"/>
    <dgm:cxn modelId="{202A5D70-CC54-4461-95C6-3D6B2358886F}" srcId="{C05F64B3-4916-4119-887B-8E699D6F968A}" destId="{FCD5F22C-8198-4690-98D5-F03A16E6A1E5}" srcOrd="0" destOrd="0" parTransId="{110B78E8-6740-4126-8CC5-D03A7D1E09C8}" sibTransId="{A276E649-5086-4DCD-B37F-B88AB395CCD1}"/>
    <dgm:cxn modelId="{066C8F75-070A-4F7C-8301-ACE43C7D2CB5}" type="presOf" srcId="{FCD5F22C-8198-4690-98D5-F03A16E6A1E5}" destId="{3A2DC4C3-8CDD-4B4A-92AC-78566962FF5A}" srcOrd="0" destOrd="0" presId="urn:microsoft.com/office/officeart/2018/2/layout/IconLabelDescriptionList"/>
    <dgm:cxn modelId="{918F7156-A555-4CE3-B1AE-A61831A668E6}" type="presOf" srcId="{09AF38DE-7DAD-4A0A-B68A-E3F8ABC32694}" destId="{3A2DC4C3-8CDD-4B4A-92AC-78566962FF5A}" srcOrd="0" destOrd="2" presId="urn:microsoft.com/office/officeart/2018/2/layout/IconLabelDescriptionList"/>
    <dgm:cxn modelId="{91BB0978-E693-4ECD-A732-C8983426C166}" srcId="{6CCC4D7F-9FC0-421F-A92D-2139AB095B06}" destId="{70F47E34-5D8F-47BF-ABE4-745055F64B94}" srcOrd="1" destOrd="0" parTransId="{1DDC43D8-1FC7-4B21-8213-66456F7F4192}" sibTransId="{9A06E9D5-343C-4350-91AC-8F487E76CBAF}"/>
    <dgm:cxn modelId="{B5E01C82-93EA-497E-8995-C3AD721EFB1F}" type="presOf" srcId="{BC130D11-74D5-4A5D-A769-1404C1ABC4A5}" destId="{A3671483-D4F0-48A3-B242-65B434E6B26B}" srcOrd="0" destOrd="3" presId="urn:microsoft.com/office/officeart/2018/2/layout/IconLabelDescriptionList"/>
    <dgm:cxn modelId="{9BBD008C-AB4C-4400-965A-C979413ADA5F}" srcId="{98FF2224-C458-4C7D-A512-7CE0B0782507}" destId="{C05F64B3-4916-4119-887B-8E699D6F968A}" srcOrd="1" destOrd="0" parTransId="{B61B4195-D597-424B-B0E2-6184FBDE6BB1}" sibTransId="{CB92A5D5-F99C-41A6-9D14-E21C62571F74}"/>
    <dgm:cxn modelId="{1934AEA3-9D1E-46D1-B17C-E3A10BAD10CD}" srcId="{CE4A5E4F-E1C3-47A8-8145-6FECB9307F1C}" destId="{6A7AFF1F-155C-43EF-8FA5-970FDCCEFC23}" srcOrd="2" destOrd="0" parTransId="{F8A5A9DE-5942-4012-B4F6-B86BB2235CBE}" sibTransId="{BB824F7E-5B8A-42D5-928B-41E09508F709}"/>
    <dgm:cxn modelId="{6A92D5A9-C8D6-4C3D-AE12-57CD8F5473C9}" srcId="{C05F64B3-4916-4119-887B-8E699D6F968A}" destId="{09AF38DE-7DAD-4A0A-B68A-E3F8ABC32694}" srcOrd="2" destOrd="0" parTransId="{8434416C-5F71-4BCD-ADB9-181D7D9EF077}" sibTransId="{8670E896-CE77-438E-87BE-F37DDCE756D2}"/>
    <dgm:cxn modelId="{FF6729B1-6593-4A44-84D6-729C052BA720}" srcId="{CE4A5E4F-E1C3-47A8-8145-6FECB9307F1C}" destId="{12AA5091-4CE0-4ED3-AC11-2C8D1958896C}" srcOrd="4" destOrd="0" parTransId="{30CC1617-F343-44B5-9374-F75CBBC4D85F}" sibTransId="{1F278543-F520-462F-AF36-9D78E41A5C79}"/>
    <dgm:cxn modelId="{789A92B3-B808-4036-980B-A58E31D57955}" type="presOf" srcId="{E0969449-0BB3-4ABC-88FD-2C0C2352B41C}" destId="{3A2DC4C3-8CDD-4B4A-92AC-78566962FF5A}" srcOrd="0" destOrd="1" presId="urn:microsoft.com/office/officeart/2018/2/layout/IconLabelDescriptionList"/>
    <dgm:cxn modelId="{BC2985B8-678C-4DF2-B037-227E8701571E}" srcId="{C05F64B3-4916-4119-887B-8E699D6F968A}" destId="{E0969449-0BB3-4ABC-88FD-2C0C2352B41C}" srcOrd="1" destOrd="0" parTransId="{95F10FB9-4949-4EB8-BADD-DEB8D95FBE9C}" sibTransId="{FAC7EBAE-46D8-4D11-A8CE-64897A76B6D7}"/>
    <dgm:cxn modelId="{94C374BE-2313-4A91-B5F7-CD881B90F2BB}" srcId="{6CCC4D7F-9FC0-421F-A92D-2139AB095B06}" destId="{0BF80235-396F-4DBD-89F4-EF36AAD1C93C}" srcOrd="0" destOrd="0" parTransId="{8A94B14F-101F-43C9-B9AE-9449121DC198}" sibTransId="{91C63403-ABEA-435A-8A02-52D8BB2C292A}"/>
    <dgm:cxn modelId="{983685D1-98CE-4D2B-A7ED-15BF3E8C7DBB}" srcId="{98FF2224-C458-4C7D-A512-7CE0B0782507}" destId="{CE4A5E4F-E1C3-47A8-8145-6FECB9307F1C}" srcOrd="0" destOrd="0" parTransId="{A7667706-021B-4B4B-9187-3125342AA6B4}" sibTransId="{4A4C73B1-657C-4C65-9D22-DE8AE3DDC07B}"/>
    <dgm:cxn modelId="{2367F4D1-6E4F-49E7-A6A4-DEC1198E11E1}" type="presOf" srcId="{98FF2224-C458-4C7D-A512-7CE0B0782507}" destId="{866CA981-28F9-4D5D-8F9A-293B7E31A819}" srcOrd="0" destOrd="0" presId="urn:microsoft.com/office/officeart/2018/2/layout/IconLabelDescriptionList"/>
    <dgm:cxn modelId="{2B9A83DA-637A-4935-90E0-0F27AF36D65C}" srcId="{CE4A5E4F-E1C3-47A8-8145-6FECB9307F1C}" destId="{E7BA21CB-333E-4808-9A4C-6DB8F66C9973}" srcOrd="0" destOrd="0" parTransId="{FA6A573E-3AB2-46D3-A203-71C2D861E7F8}" sibTransId="{0D44F185-48EE-4840-9842-16DDEDA2AEF9}"/>
    <dgm:cxn modelId="{523AE2E6-190C-441B-9BEA-E66070CDFB49}" type="presOf" srcId="{18398036-D357-42F8-9AA9-20AC299C5A6A}" destId="{3A2DC4C3-8CDD-4B4A-92AC-78566962FF5A}" srcOrd="0" destOrd="3" presId="urn:microsoft.com/office/officeart/2018/2/layout/IconLabelDescriptionList"/>
    <dgm:cxn modelId="{12FACEE9-1536-4926-9C2B-E3143DB5214F}" type="presOf" srcId="{70F47E34-5D8F-47BF-ABE4-745055F64B94}" destId="{08F4B88D-C1E4-4351-870D-BD909F80AC4C}" srcOrd="0" destOrd="1" presId="urn:microsoft.com/office/officeart/2018/2/layout/IconLabelDescriptionList"/>
    <dgm:cxn modelId="{B47232F8-8FDD-4BFB-ACE2-A47FEB7E0374}" type="presOf" srcId="{6A7AFF1F-155C-43EF-8FA5-970FDCCEFC23}" destId="{A3671483-D4F0-48A3-B242-65B434E6B26B}" srcOrd="0" destOrd="2" presId="urn:microsoft.com/office/officeart/2018/2/layout/IconLabelDescriptionList"/>
    <dgm:cxn modelId="{A42DD1FD-DA43-45B4-8FAC-69094E5EFF30}" srcId="{CE4A5E4F-E1C3-47A8-8145-6FECB9307F1C}" destId="{BC130D11-74D5-4A5D-A769-1404C1ABC4A5}" srcOrd="3" destOrd="0" parTransId="{0A91C13C-D147-47FB-8F61-7BD1674E62EC}" sibTransId="{1B30002D-8FBF-47E2-A890-A4D01B8F3051}"/>
    <dgm:cxn modelId="{17088B8F-C998-46E7-9EFB-99837FA1450E}" type="presParOf" srcId="{866CA981-28F9-4D5D-8F9A-293B7E31A819}" destId="{5A0856BB-757E-46F1-BD3C-2A8298E0794E}" srcOrd="0" destOrd="0" presId="urn:microsoft.com/office/officeart/2018/2/layout/IconLabelDescriptionList"/>
    <dgm:cxn modelId="{E7FB2B92-E9CD-4DE4-84D6-0EDB142AA19D}" type="presParOf" srcId="{5A0856BB-757E-46F1-BD3C-2A8298E0794E}" destId="{17EA1936-518C-4A48-A2E5-E1DD3F72C54D}" srcOrd="0" destOrd="0" presId="urn:microsoft.com/office/officeart/2018/2/layout/IconLabelDescriptionList"/>
    <dgm:cxn modelId="{A2F7455D-2428-4F96-BCDE-F66D3424E523}" type="presParOf" srcId="{5A0856BB-757E-46F1-BD3C-2A8298E0794E}" destId="{3F8BE14B-F1D5-413F-A652-755A35ED7838}" srcOrd="1" destOrd="0" presId="urn:microsoft.com/office/officeart/2018/2/layout/IconLabelDescriptionList"/>
    <dgm:cxn modelId="{8F4CA225-A359-4BDB-AC47-F1345ACFD84C}" type="presParOf" srcId="{5A0856BB-757E-46F1-BD3C-2A8298E0794E}" destId="{EA1FA0DC-CFA3-4978-83B1-D99935CAB408}" srcOrd="2" destOrd="0" presId="urn:microsoft.com/office/officeart/2018/2/layout/IconLabelDescriptionList"/>
    <dgm:cxn modelId="{B83D6576-ADFD-4194-9164-B75C97179E6B}" type="presParOf" srcId="{5A0856BB-757E-46F1-BD3C-2A8298E0794E}" destId="{6C78AD67-8EF1-4574-91B9-84F702D0D9C9}" srcOrd="3" destOrd="0" presId="urn:microsoft.com/office/officeart/2018/2/layout/IconLabelDescriptionList"/>
    <dgm:cxn modelId="{9E1CC85F-A490-4130-957E-F1588A2DBFDB}" type="presParOf" srcId="{5A0856BB-757E-46F1-BD3C-2A8298E0794E}" destId="{A3671483-D4F0-48A3-B242-65B434E6B26B}" srcOrd="4" destOrd="0" presId="urn:microsoft.com/office/officeart/2018/2/layout/IconLabelDescriptionList"/>
    <dgm:cxn modelId="{45DC6582-D32E-4872-AF47-1E48068C1AB4}" type="presParOf" srcId="{866CA981-28F9-4D5D-8F9A-293B7E31A819}" destId="{1FDB7ECB-17BE-4AA7-AA04-6B934C2430FD}" srcOrd="1" destOrd="0" presId="urn:microsoft.com/office/officeart/2018/2/layout/IconLabelDescriptionList"/>
    <dgm:cxn modelId="{5696D244-F4A1-4A8D-B3B9-CBC17C387888}" type="presParOf" srcId="{866CA981-28F9-4D5D-8F9A-293B7E31A819}" destId="{AB07CCB7-C421-4A23-AB5F-2464F7485E3B}" srcOrd="2" destOrd="0" presId="urn:microsoft.com/office/officeart/2018/2/layout/IconLabelDescriptionList"/>
    <dgm:cxn modelId="{26A4DD66-BDF2-4B08-95C9-55E32ACA18EF}" type="presParOf" srcId="{AB07CCB7-C421-4A23-AB5F-2464F7485E3B}" destId="{2C535240-6BB2-47A2-8176-888F451C7D7A}" srcOrd="0" destOrd="0" presId="urn:microsoft.com/office/officeart/2018/2/layout/IconLabelDescriptionList"/>
    <dgm:cxn modelId="{7F79ABE3-2B41-49AF-A70B-D8791C419FDC}" type="presParOf" srcId="{AB07CCB7-C421-4A23-AB5F-2464F7485E3B}" destId="{9F3EDED5-2F05-4579-A100-2850C4C5109A}" srcOrd="1" destOrd="0" presId="urn:microsoft.com/office/officeart/2018/2/layout/IconLabelDescriptionList"/>
    <dgm:cxn modelId="{B48346EB-9C0A-4166-885D-5C19ADECAE83}" type="presParOf" srcId="{AB07CCB7-C421-4A23-AB5F-2464F7485E3B}" destId="{E9680448-3EF1-4437-9318-AD53C9E8B73F}" srcOrd="2" destOrd="0" presId="urn:microsoft.com/office/officeart/2018/2/layout/IconLabelDescriptionList"/>
    <dgm:cxn modelId="{9FFC6A6C-969B-468D-9EF5-DAED81E9B502}" type="presParOf" srcId="{AB07CCB7-C421-4A23-AB5F-2464F7485E3B}" destId="{B280E4F8-943D-479B-BCFD-FDD82F4E55CD}" srcOrd="3" destOrd="0" presId="urn:microsoft.com/office/officeart/2018/2/layout/IconLabelDescriptionList"/>
    <dgm:cxn modelId="{C450068A-9907-4B2B-A73E-3AC0213FB6F4}" type="presParOf" srcId="{AB07CCB7-C421-4A23-AB5F-2464F7485E3B}" destId="{3A2DC4C3-8CDD-4B4A-92AC-78566962FF5A}" srcOrd="4" destOrd="0" presId="urn:microsoft.com/office/officeart/2018/2/layout/IconLabelDescriptionList"/>
    <dgm:cxn modelId="{442EAD28-4A45-4558-80E4-FB129FADA7D7}" type="presParOf" srcId="{866CA981-28F9-4D5D-8F9A-293B7E31A819}" destId="{1AC3088C-CC13-4342-B11D-4249BFDF13AA}" srcOrd="3" destOrd="0" presId="urn:microsoft.com/office/officeart/2018/2/layout/IconLabelDescriptionList"/>
    <dgm:cxn modelId="{A893B0C3-8A5A-4187-B1AD-3A7CEF8D692C}" type="presParOf" srcId="{866CA981-28F9-4D5D-8F9A-293B7E31A819}" destId="{7E03C0BF-8311-4E76-BD17-EAF95E59C292}" srcOrd="4" destOrd="0" presId="urn:microsoft.com/office/officeart/2018/2/layout/IconLabelDescriptionList"/>
    <dgm:cxn modelId="{D5D9C036-329F-4B65-8313-CED8BD91962F}" type="presParOf" srcId="{7E03C0BF-8311-4E76-BD17-EAF95E59C292}" destId="{F9209FA3-371B-4B11-8CF5-EB64A1634CFE}" srcOrd="0" destOrd="0" presId="urn:microsoft.com/office/officeart/2018/2/layout/IconLabelDescriptionList"/>
    <dgm:cxn modelId="{0B01BB07-E999-401A-9A51-9A8ACBA7AA8F}" type="presParOf" srcId="{7E03C0BF-8311-4E76-BD17-EAF95E59C292}" destId="{21747D19-9B16-4EA5-BB96-939945C497F6}" srcOrd="1" destOrd="0" presId="urn:microsoft.com/office/officeart/2018/2/layout/IconLabelDescriptionList"/>
    <dgm:cxn modelId="{6DD6DDD0-71EA-4479-B516-2A91F0B66996}" type="presParOf" srcId="{7E03C0BF-8311-4E76-BD17-EAF95E59C292}" destId="{B00A999B-784D-41B8-86E9-324254FDD587}" srcOrd="2" destOrd="0" presId="urn:microsoft.com/office/officeart/2018/2/layout/IconLabelDescriptionList"/>
    <dgm:cxn modelId="{2D571E5B-3D96-42DE-BABA-1046E35FCFC7}" type="presParOf" srcId="{7E03C0BF-8311-4E76-BD17-EAF95E59C292}" destId="{EF6AF35D-BF4C-4F0A-AA6F-5A023A8C7B70}" srcOrd="3" destOrd="0" presId="urn:microsoft.com/office/officeart/2018/2/layout/IconLabelDescriptionList"/>
    <dgm:cxn modelId="{E1D73E57-7AB7-456F-8A40-78AC82481EAE}" type="presParOf" srcId="{7E03C0BF-8311-4E76-BD17-EAF95E59C292}" destId="{08F4B88D-C1E4-4351-870D-BD909F80AC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6A0AE-A0C6-4B51-84A7-14507E82882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11B79C8-821A-452B-A81C-5218F1C07261}">
      <dgm:prSet/>
      <dgm:spPr/>
      <dgm:t>
        <a:bodyPr/>
        <a:lstStyle/>
        <a:p>
          <a:pPr>
            <a:defRPr b="1"/>
          </a:pPr>
          <a:r>
            <a:rPr lang="en-US" dirty="0"/>
            <a:t>Provisioned</a:t>
          </a:r>
        </a:p>
      </dgm:t>
    </dgm:pt>
    <dgm:pt modelId="{4B0B8306-C403-4D09-9D93-62F4CBF4B069}" type="parTrans" cxnId="{9325A7F4-3144-4E65-B3E3-7AA2445921BF}">
      <dgm:prSet/>
      <dgm:spPr/>
      <dgm:t>
        <a:bodyPr/>
        <a:lstStyle/>
        <a:p>
          <a:endParaRPr lang="en-US"/>
        </a:p>
      </dgm:t>
    </dgm:pt>
    <dgm:pt modelId="{C8A6A41D-8DE2-46E8-9392-0B8EF1F7E164}" type="sibTrans" cxnId="{9325A7F4-3144-4E65-B3E3-7AA2445921BF}">
      <dgm:prSet/>
      <dgm:spPr/>
      <dgm:t>
        <a:bodyPr/>
        <a:lstStyle/>
        <a:p>
          <a:endParaRPr lang="en-US"/>
        </a:p>
      </dgm:t>
    </dgm:pt>
    <dgm:pt modelId="{E02C8907-A0B0-4E2D-9FB8-582BB46480B0}">
      <dgm:prSet custT="1"/>
      <dgm:spPr>
        <a:effectLst/>
      </dgm:spPr>
      <dgm:t>
        <a:bodyPr/>
        <a:lstStyle/>
        <a:p>
          <a:r>
            <a:rPr lang="en-US" sz="2400" dirty="0"/>
            <a:t>- Fixed resources</a:t>
          </a:r>
        </a:p>
      </dgm:t>
    </dgm:pt>
    <dgm:pt modelId="{493F591D-8C6D-4AF4-929E-C79C5878B96E}" type="parTrans" cxnId="{4B5CFD04-555F-4680-8D92-4B624962DDD0}">
      <dgm:prSet/>
      <dgm:spPr/>
      <dgm:t>
        <a:bodyPr/>
        <a:lstStyle/>
        <a:p>
          <a:endParaRPr lang="en-US"/>
        </a:p>
      </dgm:t>
    </dgm:pt>
    <dgm:pt modelId="{751F6E8F-1ED7-4989-882C-28283C6975B3}" type="sibTrans" cxnId="{4B5CFD04-555F-4680-8D92-4B624962DDD0}">
      <dgm:prSet/>
      <dgm:spPr/>
      <dgm:t>
        <a:bodyPr/>
        <a:lstStyle/>
        <a:p>
          <a:endParaRPr lang="en-US"/>
        </a:p>
      </dgm:t>
    </dgm:pt>
    <dgm:pt modelId="{882E3599-E412-44AD-A420-C80569651835}">
      <dgm:prSet custT="1"/>
      <dgm:spPr>
        <a:effectLst/>
      </dgm:spPr>
      <dgm:t>
        <a:bodyPr/>
        <a:lstStyle/>
        <a:p>
          <a:r>
            <a:rPr lang="en-US" sz="2400" dirty="0"/>
            <a:t>- Be charged regardless of these resource usage</a:t>
          </a:r>
        </a:p>
      </dgm:t>
    </dgm:pt>
    <dgm:pt modelId="{671BD20A-7D83-4E30-A606-39F8092F4785}" type="parTrans" cxnId="{151300ED-55EE-4F3F-B28C-37DF2B670CB9}">
      <dgm:prSet/>
      <dgm:spPr/>
      <dgm:t>
        <a:bodyPr/>
        <a:lstStyle/>
        <a:p>
          <a:endParaRPr lang="en-US"/>
        </a:p>
      </dgm:t>
    </dgm:pt>
    <dgm:pt modelId="{88AE89CA-640F-45E2-81BC-F6CFFF77894E}" type="sibTrans" cxnId="{151300ED-55EE-4F3F-B28C-37DF2B670CB9}">
      <dgm:prSet/>
      <dgm:spPr/>
      <dgm:t>
        <a:bodyPr/>
        <a:lstStyle/>
        <a:p>
          <a:endParaRPr lang="en-US"/>
        </a:p>
      </dgm:t>
    </dgm:pt>
    <dgm:pt modelId="{3FC242C4-B665-4DEB-881B-1D6F31E761BD}">
      <dgm:prSet/>
      <dgm:spPr>
        <a:effectLst/>
      </dgm:spPr>
      <dgm:t>
        <a:bodyPr/>
        <a:lstStyle/>
        <a:p>
          <a:pPr>
            <a:defRPr b="1"/>
          </a:pPr>
          <a:r>
            <a:rPr lang="en-US" dirty="0"/>
            <a:t>Serverless</a:t>
          </a:r>
        </a:p>
      </dgm:t>
    </dgm:pt>
    <dgm:pt modelId="{750493CF-AAAA-4666-BF14-6A28158C302D}" type="parTrans" cxnId="{5BDA5469-EF52-46A1-9568-96D39EE34DC4}">
      <dgm:prSet/>
      <dgm:spPr/>
      <dgm:t>
        <a:bodyPr/>
        <a:lstStyle/>
        <a:p>
          <a:endParaRPr lang="en-US"/>
        </a:p>
      </dgm:t>
    </dgm:pt>
    <dgm:pt modelId="{BFF6F859-4F91-41E4-8938-6F4C26CC61B9}" type="sibTrans" cxnId="{5BDA5469-EF52-46A1-9568-96D39EE34DC4}">
      <dgm:prSet/>
      <dgm:spPr/>
      <dgm:t>
        <a:bodyPr/>
        <a:lstStyle/>
        <a:p>
          <a:endParaRPr lang="en-US"/>
        </a:p>
      </dgm:t>
    </dgm:pt>
    <dgm:pt modelId="{26B18EF3-BE2B-4B29-B795-21B7D56FED4D}">
      <dgm:prSet custT="1"/>
      <dgm:spPr>
        <a:effectLst/>
      </dgm:spPr>
      <dgm:t>
        <a:bodyPr/>
        <a:lstStyle/>
        <a:p>
          <a:r>
            <a:rPr lang="en-US" sz="2400" dirty="0"/>
            <a:t>- I</a:t>
          </a:r>
          <a:r>
            <a:rPr lang="en-US" sz="2400" b="0" i="0" dirty="0"/>
            <a:t>ntermittent and unpredictable workloads</a:t>
          </a:r>
          <a:endParaRPr lang="en-US" sz="2400" dirty="0"/>
        </a:p>
      </dgm:t>
    </dgm:pt>
    <dgm:pt modelId="{E9A49D22-4EE5-49AD-835E-37BB65E95954}" type="parTrans" cxnId="{F01E224C-13C7-436E-98F8-7742AE5FA2C2}">
      <dgm:prSet/>
      <dgm:spPr/>
      <dgm:t>
        <a:bodyPr/>
        <a:lstStyle/>
        <a:p>
          <a:endParaRPr lang="en-US"/>
        </a:p>
      </dgm:t>
    </dgm:pt>
    <dgm:pt modelId="{3B5E9FD1-BDD4-4522-BD8B-E571692DD856}" type="sibTrans" cxnId="{F01E224C-13C7-436E-98F8-7742AE5FA2C2}">
      <dgm:prSet/>
      <dgm:spPr/>
      <dgm:t>
        <a:bodyPr/>
        <a:lstStyle/>
        <a:p>
          <a:endParaRPr lang="en-US"/>
        </a:p>
      </dgm:t>
    </dgm:pt>
    <dgm:pt modelId="{2842A6B0-7F6A-482C-BDA3-B6E811AD68C1}">
      <dgm:prSet custT="1"/>
      <dgm:spPr>
        <a:effectLst/>
      </dgm:spPr>
      <dgm:t>
        <a:bodyPr/>
        <a:lstStyle/>
        <a:p>
          <a:r>
            <a:rPr lang="en-US" sz="2400" dirty="0"/>
            <a:t>- Automatic compute scaling</a:t>
          </a:r>
        </a:p>
        <a:p>
          <a:r>
            <a:rPr lang="en-US" sz="2400" dirty="0"/>
            <a:t>- Min and max </a:t>
          </a:r>
          <a:r>
            <a:rPr lang="en-US" sz="2400" dirty="0" err="1"/>
            <a:t>vCores</a:t>
          </a:r>
          <a:endParaRPr lang="en-US" sz="2400" dirty="0"/>
        </a:p>
        <a:p>
          <a:r>
            <a:rPr lang="en-US" sz="2400" dirty="0"/>
            <a:t>- Billed only for the resources used</a:t>
          </a:r>
        </a:p>
        <a:p>
          <a:r>
            <a:rPr lang="en-US" sz="2400" dirty="0"/>
            <a:t>- Automatic pausing when not used</a:t>
          </a:r>
        </a:p>
        <a:p>
          <a:r>
            <a:rPr lang="en-US" sz="2400" dirty="0"/>
            <a:t>- Pay only for storage</a:t>
          </a:r>
        </a:p>
      </dgm:t>
    </dgm:pt>
    <dgm:pt modelId="{A32A3DAA-F8FB-45E1-9844-6EFE6F95C16B}" type="parTrans" cxnId="{6215172E-6DBE-41AF-9028-D433CFBBE9F6}">
      <dgm:prSet/>
      <dgm:spPr/>
      <dgm:t>
        <a:bodyPr/>
        <a:lstStyle/>
        <a:p>
          <a:endParaRPr lang="en-US"/>
        </a:p>
      </dgm:t>
    </dgm:pt>
    <dgm:pt modelId="{6F27CDBF-2795-4FF6-B950-9AE4CD81CBDB}" type="sibTrans" cxnId="{6215172E-6DBE-41AF-9028-D433CFBBE9F6}">
      <dgm:prSet/>
      <dgm:spPr/>
      <dgm:t>
        <a:bodyPr/>
        <a:lstStyle/>
        <a:p>
          <a:endParaRPr lang="en-US"/>
        </a:p>
      </dgm:t>
    </dgm:pt>
    <dgm:pt modelId="{C4267DEF-D0A5-432C-82AA-C2BDB3C0FE3C}" type="pres">
      <dgm:prSet presAssocID="{F786A0AE-A0C6-4B51-84A7-14507E828823}" presName="root" presStyleCnt="0">
        <dgm:presLayoutVars>
          <dgm:dir/>
          <dgm:resizeHandles val="exact"/>
        </dgm:presLayoutVars>
      </dgm:prSet>
      <dgm:spPr/>
    </dgm:pt>
    <dgm:pt modelId="{D338A042-D645-4C76-9FCF-CF661C7B0A58}" type="pres">
      <dgm:prSet presAssocID="{F11B79C8-821A-452B-A81C-5218F1C07261}" presName="compNode" presStyleCnt="0"/>
      <dgm:spPr/>
    </dgm:pt>
    <dgm:pt modelId="{105D25CD-F8B6-4371-84CE-F300BB2F6A29}" type="pres">
      <dgm:prSet presAssocID="{F11B79C8-821A-452B-A81C-5218F1C07261}" presName="iconRect" presStyleLbl="node1" presStyleIdx="0" presStyleCnt="2" custScaleX="93540" custLinFactNeighborX="11118" custLinFactNeighborY="-151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bg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5D2850-DFE7-4777-BC8D-937E388A2BE8}" type="pres">
      <dgm:prSet presAssocID="{F11B79C8-821A-452B-A81C-5218F1C07261}" presName="iconSpace" presStyleCnt="0"/>
      <dgm:spPr/>
    </dgm:pt>
    <dgm:pt modelId="{C23AF492-5F33-430F-82B2-A08B3A99E1E0}" type="pres">
      <dgm:prSet presAssocID="{F11B79C8-821A-452B-A81C-5218F1C07261}" presName="parTx" presStyleLbl="revTx" presStyleIdx="0" presStyleCnt="4" custLinFactNeighborX="-4654" custLinFactNeighborY="-70976">
        <dgm:presLayoutVars>
          <dgm:chMax val="0"/>
          <dgm:chPref val="0"/>
        </dgm:presLayoutVars>
      </dgm:prSet>
      <dgm:spPr/>
    </dgm:pt>
    <dgm:pt modelId="{0A99E6ED-065E-4104-BD87-580388C11AA9}" type="pres">
      <dgm:prSet presAssocID="{F11B79C8-821A-452B-A81C-5218F1C07261}" presName="txSpace" presStyleCnt="0"/>
      <dgm:spPr/>
    </dgm:pt>
    <dgm:pt modelId="{792176A7-FF3D-418D-9F55-49FCD0E901BE}" type="pres">
      <dgm:prSet presAssocID="{F11B79C8-821A-452B-A81C-5218F1C07261}" presName="desTx" presStyleLbl="revTx" presStyleIdx="1" presStyleCnt="4" custLinFactNeighborX="-3607" custLinFactNeighborY="-18802">
        <dgm:presLayoutVars/>
      </dgm:prSet>
      <dgm:spPr/>
    </dgm:pt>
    <dgm:pt modelId="{969CD238-7EF9-439F-B0FB-67F5F3395676}" type="pres">
      <dgm:prSet presAssocID="{C8A6A41D-8DE2-46E8-9392-0B8EF1F7E164}" presName="sibTrans" presStyleCnt="0"/>
      <dgm:spPr/>
    </dgm:pt>
    <dgm:pt modelId="{4C8FA7F0-03DD-46E5-8E27-AA5455220912}" type="pres">
      <dgm:prSet presAssocID="{3FC242C4-B665-4DEB-881B-1D6F31E761BD}" presName="compNode" presStyleCnt="0"/>
      <dgm:spPr/>
    </dgm:pt>
    <dgm:pt modelId="{1226AF86-257F-470C-86EE-DD341E785CE1}" type="pres">
      <dgm:prSet presAssocID="{3FC242C4-B665-4DEB-881B-1D6F31E761BD}" presName="iconRect" presStyleLbl="node1" presStyleIdx="1" presStyleCnt="2" custLinFactNeighborX="-2443" custLinFactNeighborY="-215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65A891-0BFC-4D37-B521-BE65103ACED9}" type="pres">
      <dgm:prSet presAssocID="{3FC242C4-B665-4DEB-881B-1D6F31E761BD}" presName="iconSpace" presStyleCnt="0"/>
      <dgm:spPr/>
    </dgm:pt>
    <dgm:pt modelId="{F9721039-81A4-46D5-A810-FE286566DFC9}" type="pres">
      <dgm:prSet presAssocID="{3FC242C4-B665-4DEB-881B-1D6F31E761BD}" presName="parTx" presStyleLbl="revTx" presStyleIdx="2" presStyleCnt="4" custLinFactY="-23175" custLinFactNeighborX="-1708" custLinFactNeighborY="-100000">
        <dgm:presLayoutVars>
          <dgm:chMax val="0"/>
          <dgm:chPref val="0"/>
        </dgm:presLayoutVars>
      </dgm:prSet>
      <dgm:spPr/>
    </dgm:pt>
    <dgm:pt modelId="{7FC57ABF-075B-4E08-AD56-77287F93F7B1}" type="pres">
      <dgm:prSet presAssocID="{3FC242C4-B665-4DEB-881B-1D6F31E761BD}" presName="txSpace" presStyleCnt="0"/>
      <dgm:spPr/>
    </dgm:pt>
    <dgm:pt modelId="{FDEBF692-FAF7-4056-953B-FAD43B086B2B}" type="pres">
      <dgm:prSet presAssocID="{3FC242C4-B665-4DEB-881B-1D6F31E761BD}" presName="desTx" presStyleLbl="revTx" presStyleIdx="3" presStyleCnt="4" custLinFactNeighborX="-2755" custLinFactNeighborY="-37178">
        <dgm:presLayoutVars/>
      </dgm:prSet>
      <dgm:spPr/>
    </dgm:pt>
  </dgm:ptLst>
  <dgm:cxnLst>
    <dgm:cxn modelId="{BC5D0903-E06F-4ABD-AE31-3366EE8AC42B}" type="presOf" srcId="{26B18EF3-BE2B-4B29-B795-21B7D56FED4D}" destId="{FDEBF692-FAF7-4056-953B-FAD43B086B2B}" srcOrd="0" destOrd="0" presId="urn:microsoft.com/office/officeart/2018/2/layout/IconLabelDescriptionList"/>
    <dgm:cxn modelId="{4B5CFD04-555F-4680-8D92-4B624962DDD0}" srcId="{F11B79C8-821A-452B-A81C-5218F1C07261}" destId="{E02C8907-A0B0-4E2D-9FB8-582BB46480B0}" srcOrd="0" destOrd="0" parTransId="{493F591D-8C6D-4AF4-929E-C79C5878B96E}" sibTransId="{751F6E8F-1ED7-4989-882C-28283C6975B3}"/>
    <dgm:cxn modelId="{6215172E-6DBE-41AF-9028-D433CFBBE9F6}" srcId="{3FC242C4-B665-4DEB-881B-1D6F31E761BD}" destId="{2842A6B0-7F6A-482C-BDA3-B6E811AD68C1}" srcOrd="1" destOrd="0" parTransId="{A32A3DAA-F8FB-45E1-9844-6EFE6F95C16B}" sibTransId="{6F27CDBF-2795-4FF6-B950-9AE4CD81CBDB}"/>
    <dgm:cxn modelId="{34C85732-3430-4E8F-B58E-456C801A1AB2}" type="presOf" srcId="{2842A6B0-7F6A-482C-BDA3-B6E811AD68C1}" destId="{FDEBF692-FAF7-4056-953B-FAD43B086B2B}" srcOrd="0" destOrd="1" presId="urn:microsoft.com/office/officeart/2018/2/layout/IconLabelDescriptionList"/>
    <dgm:cxn modelId="{3DABA53F-D732-4EB3-8609-A3DD2641385B}" type="presOf" srcId="{E02C8907-A0B0-4E2D-9FB8-582BB46480B0}" destId="{792176A7-FF3D-418D-9F55-49FCD0E901BE}" srcOrd="0" destOrd="0" presId="urn:microsoft.com/office/officeart/2018/2/layout/IconLabelDescriptionList"/>
    <dgm:cxn modelId="{505CF448-5B89-465B-873D-16371CC4065F}" type="presOf" srcId="{3FC242C4-B665-4DEB-881B-1D6F31E761BD}" destId="{F9721039-81A4-46D5-A810-FE286566DFC9}" srcOrd="0" destOrd="0" presId="urn:microsoft.com/office/officeart/2018/2/layout/IconLabelDescriptionList"/>
    <dgm:cxn modelId="{5BDA5469-EF52-46A1-9568-96D39EE34DC4}" srcId="{F786A0AE-A0C6-4B51-84A7-14507E828823}" destId="{3FC242C4-B665-4DEB-881B-1D6F31E761BD}" srcOrd="1" destOrd="0" parTransId="{750493CF-AAAA-4666-BF14-6A28158C302D}" sibTransId="{BFF6F859-4F91-41E4-8938-6F4C26CC61B9}"/>
    <dgm:cxn modelId="{F01E224C-13C7-436E-98F8-7742AE5FA2C2}" srcId="{3FC242C4-B665-4DEB-881B-1D6F31E761BD}" destId="{26B18EF3-BE2B-4B29-B795-21B7D56FED4D}" srcOrd="0" destOrd="0" parTransId="{E9A49D22-4EE5-49AD-835E-37BB65E95954}" sibTransId="{3B5E9FD1-BDD4-4522-BD8B-E571692DD856}"/>
    <dgm:cxn modelId="{BBFC2F6E-24A1-424A-B938-DA829842700A}" type="presOf" srcId="{F11B79C8-821A-452B-A81C-5218F1C07261}" destId="{C23AF492-5F33-430F-82B2-A08B3A99E1E0}" srcOrd="0" destOrd="0" presId="urn:microsoft.com/office/officeart/2018/2/layout/IconLabelDescriptionList"/>
    <dgm:cxn modelId="{CBB169A7-ABA7-46DF-AEBA-37B63577A804}" type="presOf" srcId="{882E3599-E412-44AD-A420-C80569651835}" destId="{792176A7-FF3D-418D-9F55-49FCD0E901BE}" srcOrd="0" destOrd="1" presId="urn:microsoft.com/office/officeart/2018/2/layout/IconLabelDescriptionList"/>
    <dgm:cxn modelId="{1393FDBB-9419-4E32-9107-E562F885C6D9}" type="presOf" srcId="{F786A0AE-A0C6-4B51-84A7-14507E828823}" destId="{C4267DEF-D0A5-432C-82AA-C2BDB3C0FE3C}" srcOrd="0" destOrd="0" presId="urn:microsoft.com/office/officeart/2018/2/layout/IconLabelDescriptionList"/>
    <dgm:cxn modelId="{151300ED-55EE-4F3F-B28C-37DF2B670CB9}" srcId="{F11B79C8-821A-452B-A81C-5218F1C07261}" destId="{882E3599-E412-44AD-A420-C80569651835}" srcOrd="1" destOrd="0" parTransId="{671BD20A-7D83-4E30-A606-39F8092F4785}" sibTransId="{88AE89CA-640F-45E2-81BC-F6CFFF77894E}"/>
    <dgm:cxn modelId="{9325A7F4-3144-4E65-B3E3-7AA2445921BF}" srcId="{F786A0AE-A0C6-4B51-84A7-14507E828823}" destId="{F11B79C8-821A-452B-A81C-5218F1C07261}" srcOrd="0" destOrd="0" parTransId="{4B0B8306-C403-4D09-9D93-62F4CBF4B069}" sibTransId="{C8A6A41D-8DE2-46E8-9392-0B8EF1F7E164}"/>
    <dgm:cxn modelId="{23C378AB-AFC7-405C-AF57-398AA7102343}" type="presParOf" srcId="{C4267DEF-D0A5-432C-82AA-C2BDB3C0FE3C}" destId="{D338A042-D645-4C76-9FCF-CF661C7B0A58}" srcOrd="0" destOrd="0" presId="urn:microsoft.com/office/officeart/2018/2/layout/IconLabelDescriptionList"/>
    <dgm:cxn modelId="{80C49C05-396D-48C5-B205-B607B7B0CE8A}" type="presParOf" srcId="{D338A042-D645-4C76-9FCF-CF661C7B0A58}" destId="{105D25CD-F8B6-4371-84CE-F300BB2F6A29}" srcOrd="0" destOrd="0" presId="urn:microsoft.com/office/officeart/2018/2/layout/IconLabelDescriptionList"/>
    <dgm:cxn modelId="{54261918-F6F6-48D1-8FC9-15A4CFF5B2D4}" type="presParOf" srcId="{D338A042-D645-4C76-9FCF-CF661C7B0A58}" destId="{F45D2850-DFE7-4777-BC8D-937E388A2BE8}" srcOrd="1" destOrd="0" presId="urn:microsoft.com/office/officeart/2018/2/layout/IconLabelDescriptionList"/>
    <dgm:cxn modelId="{E8E7E735-9A2C-4480-AF8A-9FC581976A4C}" type="presParOf" srcId="{D338A042-D645-4C76-9FCF-CF661C7B0A58}" destId="{C23AF492-5F33-430F-82B2-A08B3A99E1E0}" srcOrd="2" destOrd="0" presId="urn:microsoft.com/office/officeart/2018/2/layout/IconLabelDescriptionList"/>
    <dgm:cxn modelId="{C91413B9-7545-4E63-8749-71A4F1DD88F2}" type="presParOf" srcId="{D338A042-D645-4C76-9FCF-CF661C7B0A58}" destId="{0A99E6ED-065E-4104-BD87-580388C11AA9}" srcOrd="3" destOrd="0" presId="urn:microsoft.com/office/officeart/2018/2/layout/IconLabelDescriptionList"/>
    <dgm:cxn modelId="{4D56CECF-C79E-4313-80B4-AB979B4E4647}" type="presParOf" srcId="{D338A042-D645-4C76-9FCF-CF661C7B0A58}" destId="{792176A7-FF3D-418D-9F55-49FCD0E901BE}" srcOrd="4" destOrd="0" presId="urn:microsoft.com/office/officeart/2018/2/layout/IconLabelDescriptionList"/>
    <dgm:cxn modelId="{14DA8B5C-AB3E-411D-9963-98F74D3109EC}" type="presParOf" srcId="{C4267DEF-D0A5-432C-82AA-C2BDB3C0FE3C}" destId="{969CD238-7EF9-439F-B0FB-67F5F3395676}" srcOrd="1" destOrd="0" presId="urn:microsoft.com/office/officeart/2018/2/layout/IconLabelDescriptionList"/>
    <dgm:cxn modelId="{C83368E5-D226-42EC-B168-9AF83149D172}" type="presParOf" srcId="{C4267DEF-D0A5-432C-82AA-C2BDB3C0FE3C}" destId="{4C8FA7F0-03DD-46E5-8E27-AA5455220912}" srcOrd="2" destOrd="0" presId="urn:microsoft.com/office/officeart/2018/2/layout/IconLabelDescriptionList"/>
    <dgm:cxn modelId="{33B92D8F-D0C2-41BB-B91B-7F1A2FCCE1E3}" type="presParOf" srcId="{4C8FA7F0-03DD-46E5-8E27-AA5455220912}" destId="{1226AF86-257F-470C-86EE-DD341E785CE1}" srcOrd="0" destOrd="0" presId="urn:microsoft.com/office/officeart/2018/2/layout/IconLabelDescriptionList"/>
    <dgm:cxn modelId="{ADD4F0EC-809F-404D-8291-66838A5CBC7C}" type="presParOf" srcId="{4C8FA7F0-03DD-46E5-8E27-AA5455220912}" destId="{EC65A891-0BFC-4D37-B521-BE65103ACED9}" srcOrd="1" destOrd="0" presId="urn:microsoft.com/office/officeart/2018/2/layout/IconLabelDescriptionList"/>
    <dgm:cxn modelId="{07867681-598D-40B5-AC24-A6FDF233D7DC}" type="presParOf" srcId="{4C8FA7F0-03DD-46E5-8E27-AA5455220912}" destId="{F9721039-81A4-46D5-A810-FE286566DFC9}" srcOrd="2" destOrd="0" presId="urn:microsoft.com/office/officeart/2018/2/layout/IconLabelDescriptionList"/>
    <dgm:cxn modelId="{2C6D48B0-0A80-49F1-B012-B693C4F98681}" type="presParOf" srcId="{4C8FA7F0-03DD-46E5-8E27-AA5455220912}" destId="{7FC57ABF-075B-4E08-AD56-77287F93F7B1}" srcOrd="3" destOrd="0" presId="urn:microsoft.com/office/officeart/2018/2/layout/IconLabelDescriptionList"/>
    <dgm:cxn modelId="{A3938BD8-4BB5-4E4E-8FAE-E67A67A0BEA0}" type="presParOf" srcId="{4C8FA7F0-03DD-46E5-8E27-AA5455220912}" destId="{FDEBF692-FAF7-4056-953B-FAD43B086B2B}" srcOrd="4" destOrd="0" presId="urn:microsoft.com/office/officeart/2018/2/layout/IconLabelDescriptionList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1936-518C-4A48-A2E5-E1DD3F72C54D}">
      <dsp:nvSpPr>
        <dsp:cNvPr id="0" name=""/>
        <dsp:cNvSpPr/>
      </dsp:nvSpPr>
      <dsp:spPr>
        <a:xfrm>
          <a:off x="7891072" y="240163"/>
          <a:ext cx="1017833" cy="1017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A0DC-CFA3-4978-83B1-D99935CAB408}">
      <dsp:nvSpPr>
        <dsp:cNvPr id="0" name=""/>
        <dsp:cNvSpPr/>
      </dsp:nvSpPr>
      <dsp:spPr>
        <a:xfrm>
          <a:off x="98636" y="1358104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General purpose</a:t>
          </a:r>
        </a:p>
      </dsp:txBody>
      <dsp:txXfrm>
        <a:off x="98636" y="1358104"/>
        <a:ext cx="2908094" cy="436214"/>
      </dsp:txXfrm>
    </dsp:sp>
    <dsp:sp modelId="{A3671483-D4F0-48A3-B242-65B434E6B26B}">
      <dsp:nvSpPr>
        <dsp:cNvPr id="0" name=""/>
        <dsp:cNvSpPr/>
      </dsp:nvSpPr>
      <dsp:spPr>
        <a:xfrm>
          <a:off x="91264" y="1908163"/>
          <a:ext cx="3662018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Most business uses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budget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only one Primary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No secondary standby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Serverless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b="0" i="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Up to 4TB</a:t>
          </a:r>
          <a:endParaRPr lang="en-US" sz="1700" kern="1200" dirty="0"/>
        </a:p>
      </dsp:txBody>
      <dsp:txXfrm>
        <a:off x="91264" y="1908163"/>
        <a:ext cx="3662018" cy="2272771"/>
      </dsp:txXfrm>
    </dsp:sp>
    <dsp:sp modelId="{2C535240-6BB2-47A2-8176-888F451C7D7A}">
      <dsp:nvSpPr>
        <dsp:cNvPr id="0" name=""/>
        <dsp:cNvSpPr/>
      </dsp:nvSpPr>
      <dsp:spPr>
        <a:xfrm>
          <a:off x="4755993" y="231298"/>
          <a:ext cx="1017833" cy="1017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0448-3EF1-4437-9318-AD53C9E8B73F}">
      <dsp:nvSpPr>
        <dsp:cNvPr id="0" name=""/>
        <dsp:cNvSpPr/>
      </dsp:nvSpPr>
      <dsp:spPr>
        <a:xfrm>
          <a:off x="4180714" y="1375832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Business critical</a:t>
          </a:r>
        </a:p>
      </dsp:txBody>
      <dsp:txXfrm>
        <a:off x="4180714" y="1375832"/>
        <a:ext cx="2908094" cy="436214"/>
      </dsp:txXfrm>
    </dsp:sp>
    <dsp:sp modelId="{3A2DC4C3-8CDD-4B4A-92AC-78566962FF5A}">
      <dsp:nvSpPr>
        <dsp:cNvPr id="0" name=""/>
        <dsp:cNvSpPr/>
      </dsp:nvSpPr>
      <dsp:spPr>
        <a:xfrm>
          <a:off x="4180714" y="1891594"/>
          <a:ext cx="2908094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Read workloads like reporting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In-Memory OLTP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Includes readable secondaries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latency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High cost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128 </a:t>
          </a:r>
          <a:r>
            <a:rPr lang="en-US" sz="1700" kern="1200" dirty="0" err="1"/>
            <a:t>vCores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-Up to 4TB</a:t>
          </a:r>
        </a:p>
      </dsp:txBody>
      <dsp:txXfrm>
        <a:off x="4180714" y="1891594"/>
        <a:ext cx="2908094" cy="2272771"/>
      </dsp:txXfrm>
    </dsp:sp>
    <dsp:sp modelId="{F9209FA3-371B-4B11-8CF5-EB64A1634CFE}">
      <dsp:nvSpPr>
        <dsp:cNvPr id="0" name=""/>
        <dsp:cNvSpPr/>
      </dsp:nvSpPr>
      <dsp:spPr>
        <a:xfrm>
          <a:off x="479020" y="217995"/>
          <a:ext cx="1017833" cy="1017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A999B-784D-41B8-86E9-324254FDD587}">
      <dsp:nvSpPr>
        <dsp:cNvPr id="0" name=""/>
        <dsp:cNvSpPr/>
      </dsp:nvSpPr>
      <dsp:spPr>
        <a:xfrm>
          <a:off x="7597725" y="1375832"/>
          <a:ext cx="2908094" cy="43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Hyperscale</a:t>
          </a:r>
        </a:p>
      </dsp:txBody>
      <dsp:txXfrm>
        <a:off x="7597725" y="1375832"/>
        <a:ext cx="2908094" cy="436214"/>
      </dsp:txXfrm>
    </dsp:sp>
    <dsp:sp modelId="{08F4B88D-C1E4-4351-870D-BD909F80AC4C}">
      <dsp:nvSpPr>
        <dsp:cNvPr id="0" name=""/>
        <dsp:cNvSpPr/>
      </dsp:nvSpPr>
      <dsp:spPr>
        <a:xfrm>
          <a:off x="7597725" y="1891594"/>
          <a:ext cx="2908094" cy="227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Single Azure SQL databases only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Storages up to 100TB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Point in time restores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- 4 readable replicas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kern="1200" dirty="0"/>
        </a:p>
      </dsp:txBody>
      <dsp:txXfrm>
        <a:off x="7597725" y="1891594"/>
        <a:ext cx="2908094" cy="2272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D25CD-F8B6-4371-84CE-F300BB2F6A29}">
      <dsp:nvSpPr>
        <dsp:cNvPr id="0" name=""/>
        <dsp:cNvSpPr/>
      </dsp:nvSpPr>
      <dsp:spPr>
        <a:xfrm>
          <a:off x="1188846" y="168434"/>
          <a:ext cx="1236287" cy="1288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AF492-5F33-430F-82B2-A08B3A99E1E0}">
      <dsp:nvSpPr>
        <dsp:cNvPr id="0" name=""/>
        <dsp:cNvSpPr/>
      </dsp:nvSpPr>
      <dsp:spPr>
        <a:xfrm>
          <a:off x="798553" y="1441566"/>
          <a:ext cx="4311566" cy="55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Provisioned</a:t>
          </a:r>
        </a:p>
      </dsp:txBody>
      <dsp:txXfrm>
        <a:off x="798553" y="1441566"/>
        <a:ext cx="4311566" cy="552277"/>
      </dsp:txXfrm>
    </dsp:sp>
    <dsp:sp modelId="{792176A7-FF3D-418D-9F55-49FCD0E901BE}">
      <dsp:nvSpPr>
        <dsp:cNvPr id="0" name=""/>
        <dsp:cNvSpPr/>
      </dsp:nvSpPr>
      <dsp:spPr>
        <a:xfrm>
          <a:off x="843695" y="2072721"/>
          <a:ext cx="4311566" cy="211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Fixed resources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Be charged regardless of these resource usage</a:t>
          </a:r>
        </a:p>
      </dsp:txBody>
      <dsp:txXfrm>
        <a:off x="843695" y="2072721"/>
        <a:ext cx="4311566" cy="2114292"/>
      </dsp:txXfrm>
    </dsp:sp>
    <dsp:sp modelId="{1226AF86-257F-470C-86EE-DD341E785CE1}">
      <dsp:nvSpPr>
        <dsp:cNvPr id="0" name=""/>
        <dsp:cNvSpPr/>
      </dsp:nvSpPr>
      <dsp:spPr>
        <a:xfrm>
          <a:off x="6033016" y="86296"/>
          <a:ext cx="1321667" cy="12886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21039-81A4-46D5-A810-FE286566DFC9}">
      <dsp:nvSpPr>
        <dsp:cNvPr id="0" name=""/>
        <dsp:cNvSpPr/>
      </dsp:nvSpPr>
      <dsp:spPr>
        <a:xfrm>
          <a:off x="5991663" y="1153283"/>
          <a:ext cx="4311566" cy="55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Serverless</a:t>
          </a:r>
        </a:p>
      </dsp:txBody>
      <dsp:txXfrm>
        <a:off x="5991663" y="1153283"/>
        <a:ext cx="4311566" cy="552277"/>
      </dsp:txXfrm>
    </dsp:sp>
    <dsp:sp modelId="{FDEBF692-FAF7-4056-953B-FAD43B086B2B}">
      <dsp:nvSpPr>
        <dsp:cNvPr id="0" name=""/>
        <dsp:cNvSpPr/>
      </dsp:nvSpPr>
      <dsp:spPr>
        <a:xfrm>
          <a:off x="5946520" y="1684199"/>
          <a:ext cx="4311566" cy="211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I</a:t>
          </a:r>
          <a:r>
            <a:rPr lang="en-US" sz="2400" b="0" i="0" kern="1200" dirty="0"/>
            <a:t>ntermittent and unpredictable workloads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compute scaling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Min and max </a:t>
          </a:r>
          <a:r>
            <a:rPr lang="en-US" sz="2400" kern="1200" dirty="0" err="1"/>
            <a:t>vCores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Billed only for the resources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pausing when not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Pay only for storage</a:t>
          </a:r>
        </a:p>
      </dsp:txBody>
      <dsp:txXfrm>
        <a:off x="5946520" y="1684199"/>
        <a:ext cx="4311566" cy="2114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03:19:4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03:19:4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03:19:4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175AD-38DC-4F4D-AF5E-58CCA0C120AD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DA112-F046-4B7B-A707-8D27D6109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71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8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5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2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9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4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3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240C0-8B7C-47C6-A7D5-B91EAB91606E}"/>
              </a:ext>
            </a:extLst>
          </p:cNvPr>
          <p:cNvSpPr txBox="1"/>
          <p:nvPr userDrawn="1"/>
        </p:nvSpPr>
        <p:spPr>
          <a:xfrm>
            <a:off x="-61878" y="6531530"/>
            <a:ext cx="441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</a:t>
            </a:r>
            <a:r>
              <a:rPr lang="en-US" dirty="0">
                <a:solidFill>
                  <a:srgbClr val="00B050"/>
                </a:solidFill>
              </a:rPr>
              <a:t>MN </a:t>
            </a:r>
            <a:r>
              <a:rPr lang="en-US" dirty="0">
                <a:solidFill>
                  <a:schemeClr val="tx1"/>
                </a:solidFill>
              </a:rPr>
              <a:t>– Data Saturday #13 – Oct 16, 2021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7CBDE0A-F920-4182-BF7C-3BB95A09791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153" y="6377152"/>
            <a:ext cx="480847" cy="48084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321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features-comparison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migrate-dtu-to-vcor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sql/database/service-tiers-dt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database/service-tiers-general-purpose-business-critica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iscord.gg/GajGTFVT2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banuggets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linkedin.com/in/deepthigoguri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svg"/><Relationship Id="rId9" Type="http://schemas.openxmlformats.org/officeDocument/2006/relationships/customXml" Target="../ink/ink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cRb5RHriUc&amp;ab_channel=MicrosoftDeveloper" TargetMode="External"/><Relationship Id="rId2" Type="http://schemas.openxmlformats.org/officeDocument/2006/relationships/hyperlink" Target="https://channel9.msdn.com/Series/Azure-SQL-for-Beginners/Introduction-to-Azure-SQL-for-beginners-1-of-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en-us/trainingdays" TargetMode="External"/><Relationship Id="rId5" Type="http://schemas.openxmlformats.org/officeDocument/2006/relationships/hyperlink" Target="https://www.youtube.com/channel/UCNsev6sULZ_Zp06VL7uktuA" TargetMode="External"/><Relationship Id="rId4" Type="http://schemas.openxmlformats.org/officeDocument/2006/relationships/hyperlink" Target="https://microsoft.github.io/sqlworkshops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zure-sql-fundamental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www.linkedin.com/groups/2034949/" TargetMode="External"/><Relationship Id="rId4" Type="http://schemas.openxmlformats.org/officeDocument/2006/relationships/hyperlink" Target="https://twitter.com/PASSMN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CCAC-B2B0-4B25-B5C1-A215487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222" y="239422"/>
            <a:ext cx="11905281" cy="2387600"/>
          </a:xfrm>
          <a:noFill/>
        </p:spPr>
        <p:txBody>
          <a:bodyPr anchor="t"/>
          <a:lstStyle/>
          <a:p>
            <a:r>
              <a:rPr lang="en-US" b="1" dirty="0">
                <a:solidFill>
                  <a:schemeClr val="bg1"/>
                </a:solidFill>
              </a:rPr>
              <a:t>DBA in the Cloud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07EE9A-C1C9-4CAB-B370-8A5E661E47CA}"/>
              </a:ext>
            </a:extLst>
          </p:cNvPr>
          <p:cNvSpPr txBox="1">
            <a:spLocks/>
          </p:cNvSpPr>
          <p:nvPr/>
        </p:nvSpPr>
        <p:spPr>
          <a:xfrm>
            <a:off x="105905" y="5478597"/>
            <a:ext cx="7341031" cy="76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/>
              <a:t>Deepthi </a:t>
            </a:r>
            <a:r>
              <a:rPr lang="en-US" sz="4800" b="1" dirty="0" err="1"/>
              <a:t>Goguri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2871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4A67-8758-4676-8DFD-FA8FBFAA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5294" y="6163628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11DA9-AB70-4D38-A401-64EE7CDAFCC9}"/>
              </a:ext>
            </a:extLst>
          </p:cNvPr>
          <p:cNvSpPr txBox="1"/>
          <p:nvPr/>
        </p:nvSpPr>
        <p:spPr>
          <a:xfrm>
            <a:off x="201605" y="329247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E7AE52-587B-4BFB-B108-48E618EBB702}"/>
              </a:ext>
            </a:extLst>
          </p:cNvPr>
          <p:cNvGraphicFramePr>
            <a:graphicFrameLocks noGrp="1"/>
          </p:cNvGraphicFramePr>
          <p:nvPr/>
        </p:nvGraphicFramePr>
        <p:xfrm>
          <a:off x="445126" y="1588961"/>
          <a:ext cx="10298049" cy="360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2683">
                  <a:extLst>
                    <a:ext uri="{9D8B030D-6E8A-4147-A177-3AD203B41FA5}">
                      <a16:colId xmlns:a16="http://schemas.microsoft.com/office/drawing/2014/main" val="3585470151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1828302113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216369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3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data capture (CDC)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0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Common language runtime (CLR)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3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Cross-database/three-part name queries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 transactions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4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Database 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9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Resource Governor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2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tuning (indexes)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8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SQL Server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624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24D1F-35E6-4EF3-8B36-F847A38219A0}"/>
              </a:ext>
            </a:extLst>
          </p:cNvPr>
          <p:cNvSpPr txBox="1"/>
          <p:nvPr/>
        </p:nvSpPr>
        <p:spPr>
          <a:xfrm>
            <a:off x="201605" y="5555713"/>
            <a:ext cx="12192000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For all Feature differences: </a:t>
            </a:r>
            <a:r>
              <a:rPr lang="en-US" sz="2000" i="1" dirty="0">
                <a:latin typeface="Tw Cen MT" panose="020B0602020104020603" pitchFamily="34" charset="0"/>
                <a:hlinkClick r:id="rId2"/>
              </a:rPr>
              <a:t>https://docs.microsoft.com/en-us/azure/azure-sql/database/features-comparison</a:t>
            </a:r>
            <a:endParaRPr lang="en-US" sz="2000" i="1" dirty="0">
              <a:latin typeface="Tw Cen MT" panose="020B0602020104020603" pitchFamily="34" charset="0"/>
            </a:endParaRPr>
          </a:p>
          <a:p>
            <a:r>
              <a:rPr lang="en-US" sz="2000" i="1" dirty="0"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81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121D-C003-4D56-A431-3F6C068F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457" y="924416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are my responsibilities?</a:t>
            </a:r>
          </a:p>
        </p:txBody>
      </p:sp>
    </p:spTree>
    <p:extLst>
      <p:ext uri="{BB962C8B-B14F-4D97-AF65-F5344CB8AC3E}">
        <p14:creationId xmlns:p14="http://schemas.microsoft.com/office/powerpoint/2010/main" val="43579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E5B7-9C4F-4195-91C4-A8DD27C9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96A1-9503-4B8A-8A41-969F563D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7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Azure VM</a:t>
            </a:r>
          </a:p>
          <a:p>
            <a:pPr lvl="1"/>
            <a:r>
              <a:rPr lang="en-US" dirty="0"/>
              <a:t>Move to cloud asap</a:t>
            </a:r>
          </a:p>
          <a:p>
            <a:pPr lvl="1"/>
            <a:r>
              <a:rPr lang="en-US" dirty="0"/>
              <a:t>Access to OS</a:t>
            </a:r>
          </a:p>
          <a:p>
            <a:pPr lvl="1"/>
            <a:r>
              <a:rPr lang="en-US" dirty="0"/>
              <a:t>Extended security updates</a:t>
            </a:r>
          </a:p>
          <a:p>
            <a:pPr lvl="1"/>
            <a:r>
              <a:rPr lang="en-US" dirty="0"/>
              <a:t>SSRS, SSAS, SSIS </a:t>
            </a:r>
          </a:p>
          <a:p>
            <a:r>
              <a:rPr lang="en-US" dirty="0"/>
              <a:t>Managed Instance</a:t>
            </a:r>
          </a:p>
          <a:p>
            <a:r>
              <a:rPr lang="en-US" dirty="0"/>
              <a:t>Azure SQL database</a:t>
            </a:r>
          </a:p>
          <a:p>
            <a:pPr lvl="1"/>
            <a:r>
              <a:rPr lang="en-US" dirty="0"/>
              <a:t>New cloud applications</a:t>
            </a:r>
          </a:p>
          <a:p>
            <a:pPr lvl="1"/>
            <a:r>
              <a:rPr lang="en-US" dirty="0"/>
              <a:t>No physical hardware</a:t>
            </a:r>
          </a:p>
          <a:p>
            <a:pPr lvl="1"/>
            <a:r>
              <a:rPr lang="en-US" dirty="0"/>
              <a:t>All you need is a database</a:t>
            </a:r>
          </a:p>
        </p:txBody>
      </p:sp>
    </p:spTree>
    <p:extLst>
      <p:ext uri="{BB962C8B-B14F-4D97-AF65-F5344CB8AC3E}">
        <p14:creationId xmlns:p14="http://schemas.microsoft.com/office/powerpoint/2010/main" val="16298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5072-5A17-418D-BE7C-4B8C35BC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Responsibilities of Cloud DBA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17FF-4CB9-4B64-ABD5-4F41E04B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19" y="161758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Tuning the Queries</a:t>
            </a:r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Monitoring the performance</a:t>
            </a:r>
          </a:p>
          <a:p>
            <a:pPr lvl="1"/>
            <a:r>
              <a:rPr lang="en-US" dirty="0"/>
              <a:t>Setting up the alerts</a:t>
            </a:r>
          </a:p>
          <a:p>
            <a:pPr lvl="1"/>
            <a:r>
              <a:rPr lang="en-US" dirty="0"/>
              <a:t>Fix any outages</a:t>
            </a:r>
          </a:p>
          <a:p>
            <a:pPr lvl="1"/>
            <a:r>
              <a:rPr lang="en-US" dirty="0"/>
              <a:t>Automating the tasks</a:t>
            </a:r>
          </a:p>
          <a:p>
            <a:r>
              <a:rPr lang="en-US" dirty="0"/>
              <a:t>Migrations</a:t>
            </a:r>
          </a:p>
          <a:p>
            <a:pPr lvl="1"/>
            <a:r>
              <a:rPr lang="en-US" dirty="0"/>
              <a:t>Designing the plan</a:t>
            </a:r>
          </a:p>
          <a:p>
            <a:pPr lvl="1"/>
            <a:r>
              <a:rPr lang="en-US" dirty="0"/>
              <a:t>Knowing the costs for each service you use</a:t>
            </a:r>
          </a:p>
          <a:p>
            <a:pPr lvl="1"/>
            <a:r>
              <a:rPr lang="en-US" dirty="0"/>
              <a:t>Knowing where to go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9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1B1E-778C-4CD0-9250-59614A14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2" y="365125"/>
            <a:ext cx="11053838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Leaving some of the repetitive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C284-A229-492D-BDA3-756EB53A8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Infrastructure, Hardware</a:t>
            </a:r>
          </a:p>
          <a:p>
            <a:r>
              <a:rPr lang="en-US" dirty="0"/>
              <a:t>Windows upgrades, patches</a:t>
            </a:r>
          </a:p>
          <a:p>
            <a:r>
              <a:rPr lang="en-US" dirty="0"/>
              <a:t>SQL Server patches</a:t>
            </a:r>
          </a:p>
          <a:p>
            <a:r>
              <a:rPr lang="en-US" dirty="0"/>
              <a:t>Automated backups</a:t>
            </a:r>
          </a:p>
          <a:p>
            <a:r>
              <a:rPr lang="en-US" dirty="0"/>
              <a:t>Different levels of security</a:t>
            </a:r>
          </a:p>
          <a:p>
            <a:r>
              <a:rPr lang="en-US" dirty="0"/>
              <a:t>Automatic tuning (DBA need focus)</a:t>
            </a:r>
          </a:p>
          <a:p>
            <a:pPr lvl="1"/>
            <a:r>
              <a:rPr lang="en-US" dirty="0"/>
              <a:t>Automatic plan correction</a:t>
            </a:r>
          </a:p>
          <a:p>
            <a:pPr lvl="1"/>
            <a:r>
              <a:rPr lang="en-US" dirty="0"/>
              <a:t>Automatic index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121D-C003-4D56-A431-3F6C068F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276" y="1074396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Talk to me about the Cost!</a:t>
            </a:r>
          </a:p>
        </p:txBody>
      </p:sp>
    </p:spTree>
    <p:extLst>
      <p:ext uri="{BB962C8B-B14F-4D97-AF65-F5344CB8AC3E}">
        <p14:creationId xmlns:p14="http://schemas.microsoft.com/office/powerpoint/2010/main" val="167749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47CE-2A96-4C9B-81EC-D29FFD10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Purchasing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A4E4A-1AAD-4C99-A1C2-B4B6C3F0C8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56292"/>
            <a:ext cx="10515600" cy="435133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</a:rPr>
              <a:t>Purchasing models</a:t>
            </a:r>
          </a:p>
          <a:p>
            <a:pPr lvl="1"/>
            <a:r>
              <a:rPr lang="en-US" sz="2800" dirty="0">
                <a:solidFill>
                  <a:srgbClr val="171717"/>
                </a:solidFill>
              </a:rPr>
              <a:t>DTU (bundle of compute, storage and I/O)</a:t>
            </a:r>
          </a:p>
          <a:p>
            <a:pPr lvl="2"/>
            <a:r>
              <a:rPr lang="en-US" sz="2800" dirty="0">
                <a:solidFill>
                  <a:srgbClr val="171717"/>
                </a:solidFill>
              </a:rPr>
              <a:t>Basic, standard and premium</a:t>
            </a:r>
          </a:p>
          <a:p>
            <a:pPr lvl="1"/>
            <a:r>
              <a:rPr lang="en-US" sz="2800" dirty="0" err="1">
                <a:solidFill>
                  <a:srgbClr val="171717"/>
                </a:solidFill>
              </a:rPr>
              <a:t>vCore</a:t>
            </a:r>
            <a:r>
              <a:rPr lang="en-US" sz="2800" dirty="0">
                <a:solidFill>
                  <a:srgbClr val="171717"/>
                </a:solidFill>
              </a:rPr>
              <a:t> (choose compute and storage separately)</a:t>
            </a:r>
          </a:p>
          <a:p>
            <a:pPr lvl="2"/>
            <a:r>
              <a:rPr lang="en-US" sz="2800" dirty="0">
                <a:solidFill>
                  <a:srgbClr val="171717"/>
                </a:solidFill>
              </a:rPr>
              <a:t>General purpose, hyperscale and business critical</a:t>
            </a:r>
          </a:p>
          <a:p>
            <a:pPr lvl="2"/>
            <a:r>
              <a:rPr lang="en-US" sz="2800" dirty="0">
                <a:solidFill>
                  <a:srgbClr val="171717"/>
                </a:solidFill>
              </a:rPr>
              <a:t>Azure hybrid benefit</a:t>
            </a:r>
          </a:p>
          <a:p>
            <a:pPr lvl="2"/>
            <a:r>
              <a:rPr lang="en-US" sz="2800" dirty="0">
                <a:solidFill>
                  <a:srgbClr val="171717"/>
                </a:solidFill>
              </a:rPr>
              <a:t>Reserved capacity</a:t>
            </a:r>
          </a:p>
          <a:p>
            <a:pPr lvl="2"/>
            <a:r>
              <a:rPr lang="en-US" sz="2800" dirty="0">
                <a:solidFill>
                  <a:srgbClr val="171717"/>
                </a:solidFill>
              </a:rPr>
              <a:t>SQL managed instance only option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Source: </a:t>
            </a:r>
            <a:r>
              <a:rPr lang="en-US" i="1" dirty="0">
                <a:hlinkClick r:id="rId2"/>
              </a:rPr>
              <a:t>https://docs.microsoft.com/en-us/azure/azure-sql/database/migrate-dtu-to-vcore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6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05AE-94F1-4ED1-A553-CC2F1FCD46F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DTU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4B7C0-7392-4F6A-9454-6779FF60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8950"/>
            <a:ext cx="10515600" cy="401550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CD334-F0CC-4D0C-BBC5-DFA2E7C4778B}"/>
              </a:ext>
            </a:extLst>
          </p:cNvPr>
          <p:cNvSpPr txBox="1"/>
          <p:nvPr/>
        </p:nvSpPr>
        <p:spPr>
          <a:xfrm>
            <a:off x="1515979" y="6211669"/>
            <a:ext cx="9160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https://docs.microsoft.com/en-us/azure/azure-sql/database/service-tiers-dtu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431C2-B220-4B5F-A7EA-60723E8DE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496" y="1223030"/>
            <a:ext cx="9177338" cy="35537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2D8DD-3AC4-49AC-9CEF-4681FC39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6" y="4776787"/>
            <a:ext cx="9289542" cy="20240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8B1D35-2316-4B7F-B14D-7A5307ED1B14}"/>
              </a:ext>
            </a:extLst>
          </p:cNvPr>
          <p:cNvSpPr txBox="1">
            <a:spLocks/>
          </p:cNvSpPr>
          <p:nvPr/>
        </p:nvSpPr>
        <p:spPr>
          <a:xfrm>
            <a:off x="711894" y="-47323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vCore</a:t>
            </a:r>
            <a:endParaRPr lang="en-US" sz="8800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7C6BD1-2F15-4AC0-9ACB-E08418B9D906}"/>
              </a:ext>
            </a:extLst>
          </p:cNvPr>
          <p:cNvSpPr txBox="1"/>
          <p:nvPr/>
        </p:nvSpPr>
        <p:spPr>
          <a:xfrm>
            <a:off x="403552" y="35392"/>
            <a:ext cx="10515600" cy="1133693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Service tiers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BB09EE-F753-4126-8A58-461A36C93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786298"/>
              </p:ext>
            </p:extLst>
          </p:nvPr>
        </p:nvGraphicFramePr>
        <p:xfrm>
          <a:off x="538868" y="13758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5579FB2-0BA4-474A-B4FB-C9262E7F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4290" y="618003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47435-C353-447E-8529-F341D26E9254}"/>
              </a:ext>
            </a:extLst>
          </p:cNvPr>
          <p:cNvSpPr txBox="1"/>
          <p:nvPr/>
        </p:nvSpPr>
        <p:spPr>
          <a:xfrm>
            <a:off x="538868" y="5858483"/>
            <a:ext cx="10987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i="1" dirty="0">
                <a:hlinkClick r:id="rId8"/>
              </a:rPr>
              <a:t>https://docs.microsoft.com/en-us/azure/azure-sql/database/service-tiers-general-purpose-business-critical</a:t>
            </a:r>
            <a:endParaRPr lang="en-US" sz="1600" i="1" dirty="0"/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5272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76332D-7010-4B8F-B7AB-9B6B826553B4}"/>
              </a:ext>
            </a:extLst>
          </p:cNvPr>
          <p:cNvSpPr/>
          <p:nvPr/>
        </p:nvSpPr>
        <p:spPr>
          <a:xfrm>
            <a:off x="-2714170" y="-2680304"/>
            <a:ext cx="15189450" cy="10871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1EFF-D0B4-4399-89EA-3C920BE5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Thank You to our </a:t>
            </a:r>
            <a:r>
              <a:rPr lang="en-US" sz="6600" b="1" dirty="0">
                <a:solidFill>
                  <a:schemeClr val="accent6"/>
                </a:solidFill>
              </a:rPr>
              <a:t>Sponsors!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64E9CC-CBF8-477C-B864-CD489FE297E2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330476" y="7971004"/>
            <a:ext cx="659209" cy="45719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Please patronize our sponsors and thank them for sponsoring! We couldn’t run events like these without the support.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655FD-0CD0-43F7-9599-0BA498FAE6CF}"/>
              </a:ext>
            </a:extLst>
          </p:cNvPr>
          <p:cNvSpPr txBox="1">
            <a:spLocks/>
          </p:cNvSpPr>
          <p:nvPr/>
        </p:nvSpPr>
        <p:spPr>
          <a:xfrm>
            <a:off x="338740" y="2515439"/>
            <a:ext cx="1337847" cy="609934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</a:lstStyle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b="1" dirty="0">
                <a:solidFill>
                  <a:schemeClr val="bg1"/>
                </a:solidFill>
              </a:rPr>
              <a:t>Gold</a:t>
            </a:r>
            <a:r>
              <a:rPr lang="en-US" b="1" dirty="0"/>
              <a:t>: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0863A7-45E6-4986-85A0-B6AC053E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67" y="2234183"/>
            <a:ext cx="3119628" cy="91661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B147837-46CB-4696-A194-08F46C4F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7" y="2214772"/>
            <a:ext cx="5688296" cy="8911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E310D-3CC9-46DD-BED0-4FAC636A7EA6}"/>
              </a:ext>
            </a:extLst>
          </p:cNvPr>
          <p:cNvCxnSpPr>
            <a:cxnSpLocks/>
          </p:cNvCxnSpPr>
          <p:nvPr/>
        </p:nvCxnSpPr>
        <p:spPr>
          <a:xfrm>
            <a:off x="0" y="155217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64E9CC-CBF8-477C-B864-CD489FE297E2}"/>
              </a:ext>
            </a:extLst>
          </p:cNvPr>
          <p:cNvSpPr>
            <a:spLocks noGrp="1"/>
          </p:cNvSpPr>
          <p:nvPr/>
        </p:nvSpPr>
        <p:spPr>
          <a:xfrm>
            <a:off x="1493805" y="4774635"/>
            <a:ext cx="8278318" cy="125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Please patronize our sponsors and thank them for sponsoring! We couldn’t run events like these without the support.</a:t>
            </a:r>
          </a:p>
        </p:txBody>
      </p:sp>
    </p:spTree>
    <p:extLst>
      <p:ext uri="{BB962C8B-B14F-4D97-AF65-F5344CB8AC3E}">
        <p14:creationId xmlns:p14="http://schemas.microsoft.com/office/powerpoint/2010/main" val="957830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B3769-1B7A-4CB7-BA3B-BFD04CE5C225}"/>
              </a:ext>
            </a:extLst>
          </p:cNvPr>
          <p:cNvSpPr txBox="1"/>
          <p:nvPr/>
        </p:nvSpPr>
        <p:spPr>
          <a:xfrm>
            <a:off x="466010" y="373326"/>
            <a:ext cx="9440332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Compute tiers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EEEBB-45F2-4593-8863-5016A66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5331" y="621693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E394F6-E2A0-4DDC-8D28-C33BD60E7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525097"/>
              </p:ext>
            </p:extLst>
          </p:nvPr>
        </p:nvGraphicFramePr>
        <p:xfrm>
          <a:off x="466010" y="1590974"/>
          <a:ext cx="11376085" cy="494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14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E5D-9EF4-48D2-BA03-1D22C3C7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3999"/>
            <a:ext cx="10515600" cy="13255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How to create Azure SQL Database?</a:t>
            </a:r>
            <a:endParaRPr lang="en-US" sz="8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E9DC7-903F-40EB-8345-66F756C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7596" y="6192332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52549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526A59-8FA0-4836-9C53-C5C5B3A6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85E47-1799-4C8C-BC26-7C7694BF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9948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8D43C9-DF7D-48C0-9093-C9B312A2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A4F1A-B0DA-49E4-987D-449F72B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138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70DA96-FEB3-4D18-A4E1-5F5CAC49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82B99-693B-4AA2-93DD-7557BDD5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55610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F1E86-4168-40D8-A741-4FDF1D05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97" y="6229236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A1B09-2FD4-49C6-9080-4145228E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74"/>
            <a:ext cx="12192000" cy="54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958E7C-701D-4C33-9F65-893CBAAD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19A19-1D85-4085-AB38-8A4E899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7072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255FC1-D4CD-4B35-939B-D004BE8CF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0212E-C581-4B09-9843-FE71A49F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16563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B5365B-7996-4AE5-B27B-6D6899B9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2FB86-1ADE-440E-B70D-32D8A43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6720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535C3-766F-41E2-B087-4B548D18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866B4-A156-4F2C-A633-D847B802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7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60D8-7950-4BF9-93FB-C1D76CB5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Join The </a:t>
            </a:r>
            <a:r>
              <a:rPr lang="en-US" sz="5400" b="1" dirty="0"/>
              <a:t>PASS</a:t>
            </a:r>
            <a:r>
              <a:rPr lang="en-US" sz="5400" b="1" dirty="0">
                <a:solidFill>
                  <a:schemeClr val="accent6"/>
                </a:solidFill>
              </a:rPr>
              <a:t>MN</a:t>
            </a:r>
            <a:r>
              <a:rPr lang="en-US" sz="5400" dirty="0"/>
              <a:t> </a:t>
            </a:r>
            <a:r>
              <a:rPr lang="en-US" sz="5400" dirty="0">
                <a:solidFill>
                  <a:srgbClr val="7289D9"/>
                </a:solidFill>
              </a:rPr>
              <a:t>Discord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98FC-EE62-4125-90CD-995F88D5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52475"/>
            <a:ext cx="8989018" cy="125701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We’re using Discord as our background chat and communication platform to augment our Virtual Events. This way you can chat with all attendees and continue the conversation after the sessions/event.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/>
        </p:nvSpPr>
        <p:spPr>
          <a:xfrm>
            <a:off x="1074785" y="1613269"/>
            <a:ext cx="10037618" cy="978113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7289D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https://discord.gg/GajGTFVT28</a:t>
            </a:r>
            <a:endParaRPr lang="en-US" sz="5400" b="1" dirty="0">
              <a:solidFill>
                <a:srgbClr val="7289D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7B17E-B869-423C-84F1-C33C094B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44" y="110810"/>
            <a:ext cx="1907117" cy="12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7F2B3B-E3AD-4E5F-AAFF-652EDE433706}"/>
              </a:ext>
            </a:extLst>
          </p:cNvPr>
          <p:cNvCxnSpPr>
            <a:cxnSpLocks/>
          </p:cNvCxnSpPr>
          <p:nvPr/>
        </p:nvCxnSpPr>
        <p:spPr>
          <a:xfrm>
            <a:off x="0" y="155217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FB1BB5-49B7-4434-BE91-9107860BAA51}"/>
              </a:ext>
            </a:extLst>
          </p:cNvPr>
          <p:cNvSpPr txBox="1">
            <a:spLocks/>
          </p:cNvSpPr>
          <p:nvPr/>
        </p:nvSpPr>
        <p:spPr>
          <a:xfrm>
            <a:off x="0" y="3826184"/>
            <a:ext cx="4516582" cy="125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Note: Change your Nickname to your First &amp; Last Name so it’s easier to know who you are.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7CCB9-6B71-491A-AC8C-038740C68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666" y="3577928"/>
            <a:ext cx="2201782" cy="3175297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8F875D-7BF1-43CC-9AC1-90CDA2DBD488}"/>
              </a:ext>
            </a:extLst>
          </p:cNvPr>
          <p:cNvSpPr/>
          <p:nvPr/>
        </p:nvSpPr>
        <p:spPr>
          <a:xfrm>
            <a:off x="8051034" y="3896347"/>
            <a:ext cx="1144728" cy="2958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3620A-0F3C-4FB0-8CF7-40C6A0BFF112}"/>
              </a:ext>
            </a:extLst>
          </p:cNvPr>
          <p:cNvSpPr txBox="1"/>
          <p:nvPr/>
        </p:nvSpPr>
        <p:spPr>
          <a:xfrm>
            <a:off x="6938965" y="3852339"/>
            <a:ext cx="131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Help Chat: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8B4000-79E2-4E6F-B37F-5E43B0F53F38}"/>
              </a:ext>
            </a:extLst>
          </p:cNvPr>
          <p:cNvSpPr/>
          <p:nvPr/>
        </p:nvSpPr>
        <p:spPr>
          <a:xfrm rot="20131233">
            <a:off x="8324094" y="4528546"/>
            <a:ext cx="1144728" cy="2453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3C447-44B5-4078-A0FD-7DE60C3C56F7}"/>
              </a:ext>
            </a:extLst>
          </p:cNvPr>
          <p:cNvSpPr txBox="1"/>
          <p:nvPr/>
        </p:nvSpPr>
        <p:spPr>
          <a:xfrm>
            <a:off x="6277452" y="474935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Session Chat &amp; Q/A: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E56415-5EFA-49AE-AFDF-41518B2CFE56}"/>
              </a:ext>
            </a:extLst>
          </p:cNvPr>
          <p:cNvSpPr/>
          <p:nvPr/>
        </p:nvSpPr>
        <p:spPr>
          <a:xfrm rot="20849227">
            <a:off x="8345415" y="4711217"/>
            <a:ext cx="1144728" cy="2453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3B8212-E710-4646-B403-2DD430704F2F}"/>
              </a:ext>
            </a:extLst>
          </p:cNvPr>
          <p:cNvSpPr/>
          <p:nvPr/>
        </p:nvSpPr>
        <p:spPr>
          <a:xfrm>
            <a:off x="8323479" y="4849666"/>
            <a:ext cx="1144728" cy="2453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F1254AD-E5F2-4540-99BF-DAA84C256F2D}"/>
              </a:ext>
            </a:extLst>
          </p:cNvPr>
          <p:cNvSpPr/>
          <p:nvPr/>
        </p:nvSpPr>
        <p:spPr>
          <a:xfrm rot="974881">
            <a:off x="8354656" y="4987644"/>
            <a:ext cx="1144728" cy="2453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0170FF-0461-4DC4-9AC0-1B5FDCF88B98}"/>
              </a:ext>
            </a:extLst>
          </p:cNvPr>
          <p:cNvSpPr/>
          <p:nvPr/>
        </p:nvSpPr>
        <p:spPr>
          <a:xfrm rot="1615151">
            <a:off x="8303295" y="5155178"/>
            <a:ext cx="1144728" cy="2453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6006FEC-F457-4846-8467-8323F680FE67}"/>
              </a:ext>
            </a:extLst>
          </p:cNvPr>
          <p:cNvSpPr/>
          <p:nvPr/>
        </p:nvSpPr>
        <p:spPr>
          <a:xfrm>
            <a:off x="8119986" y="6373157"/>
            <a:ext cx="1144728" cy="2958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0710F-F0B6-4B29-BC78-0F5A6D4816EC}"/>
              </a:ext>
            </a:extLst>
          </p:cNvPr>
          <p:cNvSpPr txBox="1"/>
          <p:nvPr/>
        </p:nvSpPr>
        <p:spPr>
          <a:xfrm>
            <a:off x="6936085" y="6322063"/>
            <a:ext cx="131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Voice Chat: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927B62-AE84-4A37-9723-B4ABEB477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901" y="4972344"/>
            <a:ext cx="1543050" cy="4762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0749F9-6C50-4BAE-BDE9-3965F53865A8}"/>
              </a:ext>
            </a:extLst>
          </p:cNvPr>
          <p:cNvSpPr txBox="1">
            <a:spLocks/>
          </p:cNvSpPr>
          <p:nvPr/>
        </p:nvSpPr>
        <p:spPr>
          <a:xfrm>
            <a:off x="465502" y="4972344"/>
            <a:ext cx="4516582" cy="125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4492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6796AE-63D8-4901-92A5-1815A50A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56D74-E740-46ED-B2BF-DAFA8D96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468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824C83-6C81-4321-AF2A-A947FA57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26956-86E9-415B-A920-9EDCCAEC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7558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BF2DC-9699-48E6-86D9-772FBCEA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26E7E-8BEB-4E1D-84D0-E3AC1DD0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7" y="0"/>
            <a:ext cx="1190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45F3B-B3B0-4014-81E4-6E4DC27B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0086A-DCF3-4893-AF30-D0D7C51E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89705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681D4C-7E2C-4F8F-802E-F4F56BF9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93F43-5E05-43E2-B99E-F43DC32A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95427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2B85A-CF0F-4F76-B4F5-1A8092D5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86262-6186-4FB4-8337-BD935863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171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51AB4-9160-4DF4-9FFE-FAA19B50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7D34C-CFEC-4382-83F0-BBB42F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0546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93B16-6A83-4E05-9F6B-13785D31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F16C5-748B-42D4-8741-9A815145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02822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019DA-A596-4096-8283-8F27295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E9A6-D576-44B1-869B-CEC95A4B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1197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0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DA171-4788-488F-8436-7E8F0492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2D5C8-8366-4480-8222-87C53F19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68048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07C032-7A79-4D66-A1BE-644AAF63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Deepthi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7210A9A-BF3B-4818-9CAC-5030CC62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DBA</a:t>
            </a:r>
          </a:p>
        </p:txBody>
      </p:sp>
      <p:pic>
        <p:nvPicPr>
          <p:cNvPr id="15" name="Picture Placeholder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054EAAE-2A61-4613-BE02-F01EC256B7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556"/>
          <a:stretch/>
        </p:blipFill>
        <p:spPr/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3F93A8-386B-477E-B5FF-2BCBC97BC85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7519" y="4479894"/>
            <a:ext cx="5601378" cy="553208"/>
          </a:xfrm>
        </p:spPr>
        <p:txBody>
          <a:bodyPr wrap="square" anchor="ctr">
            <a:normAutofit/>
          </a:bodyPr>
          <a:lstStyle/>
          <a:p>
            <a:r>
              <a:rPr lang="en-US" sz="1800" dirty="0"/>
              <a:t>Twitter: @dbanuggets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9581006-8284-4520-A3C9-3C7E8FA72B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7656" y="5257030"/>
            <a:ext cx="8533346" cy="553208"/>
          </a:xfrm>
        </p:spPr>
        <p:txBody>
          <a:bodyPr wrap="square" anchor="ctr">
            <a:noAutofit/>
          </a:bodyPr>
          <a:lstStyle/>
          <a:p>
            <a:r>
              <a:rPr lang="en-US" sz="1800" dirty="0"/>
              <a:t>Website: </a:t>
            </a:r>
            <a:r>
              <a:rPr lang="en-US" sz="1800" dirty="0">
                <a:hlinkClick r:id="rId3"/>
              </a:rPr>
              <a:t>https://dbanuggets.com/</a:t>
            </a:r>
            <a:endParaRPr lang="en-US" sz="1800" dirty="0"/>
          </a:p>
          <a:p>
            <a:r>
              <a:rPr lang="en-US" sz="1800" dirty="0" err="1"/>
              <a:t>Linkedin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https://www.linkedin.com/in/deepthigoguri/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160E51C-117D-4BB2-B982-EB580891217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82396" y="2364183"/>
            <a:ext cx="6035252" cy="647786"/>
          </a:xfrm>
        </p:spPr>
        <p:txBody>
          <a:bodyPr>
            <a:noAutofit/>
          </a:bodyPr>
          <a:lstStyle/>
          <a:p>
            <a:r>
              <a:rPr lang="en-US" sz="2400" dirty="0"/>
              <a:t>Masters in Computer Technology</a:t>
            </a:r>
          </a:p>
          <a:p>
            <a:r>
              <a:rPr lang="en-US" sz="2400" dirty="0"/>
              <a:t>MCT/MCSE</a:t>
            </a:r>
          </a:p>
          <a:p>
            <a:r>
              <a:rPr lang="en-US" sz="2400" dirty="0"/>
              <a:t>Organizer for DEI user group and AI South Florida user group</a:t>
            </a:r>
          </a:p>
          <a:p>
            <a:r>
              <a:rPr lang="en-US" sz="2400" dirty="0"/>
              <a:t>WIT Volunteer</a:t>
            </a:r>
          </a:p>
          <a:p>
            <a:r>
              <a:rPr lang="en-US" sz="2400" dirty="0"/>
              <a:t>Love Arts and Crafts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05A2E704-7BF9-452A-95CF-BC0B41A6E77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276266" y="2029663"/>
            <a:ext cx="5078719" cy="158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She/Her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0771321-1EFE-4B93-B2A8-38F4A6B0A6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Goguri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11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50596-07D9-4245-8556-73F3E41F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16D5B-D68B-42EC-AB5A-5C23FBBD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4958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3F6F65-2CB9-4BF0-9605-05F7F224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75299C-B9DA-4DF1-A3BE-5705173F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13951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3EDC41-55C6-4EEF-868E-1A7B99AD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7FBA0-8FC9-4564-902E-89F8177E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860435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009C42-0BE5-4A01-B370-8A2F36010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EEB2A-C484-4A49-BC24-ADC83A4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73492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BA24DD-EA76-4349-BC3A-2B129345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F518-AEBD-47FF-AA95-04C55AAE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604325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CEAEE-9F37-4B21-A910-0FA99CAA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CFBEC-3FDF-48E1-8D18-B9866346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27006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2B6323-84A7-4C26-9BCF-62C8454D0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E9DF8-6E00-472F-BE1A-168DC5CF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03752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1B0625-5EB0-4826-9AD1-5E92978C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779C8-F509-4E05-9963-A19D51CE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318063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002A3E-46FC-4A16-9264-6139B46A2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6640FE-DD13-4782-963C-066E4530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41132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A07210-60EA-4A2F-BDEA-D0643D34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4031B-3359-45B7-B4CF-46892C6D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6444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74172788-F4B6-458E-B312-78CFDC64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1E8AFEAF-CB8F-48CD-9C37-BEE97CBE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32" y="17249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Azure – Deployment options</a:t>
            </a:r>
          </a:p>
          <a:p>
            <a:r>
              <a:rPr lang="en-US" dirty="0"/>
              <a:t>Cloud DBA responsibilities</a:t>
            </a:r>
          </a:p>
          <a:p>
            <a:r>
              <a:rPr lang="en-US" dirty="0"/>
              <a:t>Service Tiers, Compute tiers</a:t>
            </a:r>
          </a:p>
          <a:p>
            <a:r>
              <a:rPr lang="en-US" dirty="0"/>
              <a:t>Creating Azure SQL database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1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760BC6-6D14-4A79-9899-D2B574D2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5279A-5E14-49E8-A977-215D0272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40857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6A22-A80A-49EA-8A8B-77D62B08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2EF14-7060-4A5C-9901-BFF6BCE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60478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5FA10B-83A9-49EE-B149-F75B05D4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10212-F764-4F5F-B0D0-A0D692E2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9347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B601E-F3E3-489C-AE37-7828D31D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2B417C4-848E-433C-8D9C-48D3EA57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" y="0"/>
            <a:ext cx="11877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9E68DF-6629-4362-B266-7547B134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C8079-1A03-4188-8615-1CAE78DA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0460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CB6AB-BF99-43A0-B1AD-EB23C5E7F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F7F72-80C5-49BB-999C-E25A4E3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9159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ECB3267-7E17-43BC-A8EF-16FB82E4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BB55F2-F48E-42CB-8E3E-D280C280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9120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588692-FB29-4A7B-9E6B-7F7B25A3B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750FB-5F06-4A21-8D47-779541DF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50523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D5994-4D85-4D91-B1BF-071C6306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38F10-DD2A-4832-AB61-8F99389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" y="0"/>
            <a:ext cx="1208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96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B123-A405-47EB-A9B3-6F84F8C4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0D592-6815-4EEE-96A4-AB426C6B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5" y="0"/>
            <a:ext cx="1147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2B75E-F61C-40E3-B5B4-1FACAA2B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92" y="275630"/>
            <a:ext cx="11151918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DBA’s, get ready to be a Cloud DBA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BF012-7DD9-4765-9C58-B4CBAC90E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92" y="1908827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Role – Going to expand</a:t>
            </a:r>
          </a:p>
          <a:p>
            <a:r>
              <a:rPr lang="en-US" sz="3600" dirty="0"/>
              <a:t>Wait, Microsoft is going to take care of everything, correct?</a:t>
            </a:r>
          </a:p>
          <a:p>
            <a:pPr lvl="1"/>
            <a:r>
              <a:rPr lang="en-US" sz="3600" dirty="0"/>
              <a:t>Certain responsibilities!</a:t>
            </a:r>
          </a:p>
          <a:p>
            <a:r>
              <a:rPr lang="en-US" sz="3600" dirty="0"/>
              <a:t>Existing responsibilities – You still going to use them</a:t>
            </a:r>
          </a:p>
          <a:p>
            <a:r>
              <a:rPr lang="en-US" sz="3600" dirty="0"/>
              <a:t>New Skills – Yes, you need to learn new skills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62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301DA1-2168-4191-B096-1DE6154FA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97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D4EEFC-8DFB-419B-AC2D-4F5D0F23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8"/>
          <a:stretch/>
        </p:blipFill>
        <p:spPr>
          <a:xfrm>
            <a:off x="20" y="-166836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3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A5D9AF-3ABF-4816-8595-581F6E0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5DE238-1542-4156-B1B4-1B0E775B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" y="0"/>
            <a:ext cx="1191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3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446D37-31CA-4E98-A25B-B6335F7F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6C4BB-6EA9-4DB6-9BDA-931FEBE6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9333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31D93-7D09-4D6F-BFFC-FF99F04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5294" y="6102122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2405812" y="2522551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Backup and Restore</a:t>
            </a:r>
          </a:p>
        </p:txBody>
      </p:sp>
    </p:spTree>
    <p:extLst>
      <p:ext uri="{BB962C8B-B14F-4D97-AF65-F5344CB8AC3E}">
        <p14:creationId xmlns:p14="http://schemas.microsoft.com/office/powerpoint/2010/main" val="1489751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FD4F-E7D8-423D-9502-A4F35662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061" y="1673909"/>
            <a:ext cx="10515600" cy="4351338"/>
          </a:xfrm>
          <a:effectLst/>
        </p:spPr>
        <p:txBody>
          <a:bodyPr/>
          <a:lstStyle/>
          <a:p>
            <a:r>
              <a:rPr lang="en-US" dirty="0"/>
              <a:t>Globally replicated storage</a:t>
            </a:r>
          </a:p>
          <a:p>
            <a:r>
              <a:rPr lang="en-US" dirty="0"/>
              <a:t>Every week once – Full backup</a:t>
            </a:r>
          </a:p>
          <a:p>
            <a:r>
              <a:rPr lang="en-US" dirty="0"/>
              <a:t>Every 5-10 Minutes – T-logs</a:t>
            </a:r>
          </a:p>
          <a:p>
            <a:r>
              <a:rPr lang="en-US" dirty="0"/>
              <a:t>Every 12 hours once – Diff backup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CB14B5E-3D39-4597-B212-BD2CBDAB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692" y="617593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4E5CE-CDCC-4279-B8D3-9AE1A496BFA9}"/>
              </a:ext>
            </a:extLst>
          </p:cNvPr>
          <p:cNvSpPr txBox="1"/>
          <p:nvPr/>
        </p:nvSpPr>
        <p:spPr>
          <a:xfrm>
            <a:off x="1206247" y="38967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Backup and Restore</a:t>
            </a:r>
          </a:p>
        </p:txBody>
      </p:sp>
    </p:spTree>
    <p:extLst>
      <p:ext uri="{BB962C8B-B14F-4D97-AF65-F5344CB8AC3E}">
        <p14:creationId xmlns:p14="http://schemas.microsoft.com/office/powerpoint/2010/main" val="2293846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31D93-7D09-4D6F-BFFC-FF99F04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094" y="6139026"/>
            <a:ext cx="4114800" cy="365125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-549546" y="1886233"/>
            <a:ext cx="12192000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How to take </a:t>
            </a:r>
          </a:p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manual backup?</a:t>
            </a:r>
          </a:p>
        </p:txBody>
      </p:sp>
    </p:spTree>
    <p:extLst>
      <p:ext uri="{BB962C8B-B14F-4D97-AF65-F5344CB8AC3E}">
        <p14:creationId xmlns:p14="http://schemas.microsoft.com/office/powerpoint/2010/main" val="4237713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14CB44-AE8C-4F71-AF05-3453B773B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9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08F3AE-4421-45E7-9C41-34CE2990D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1" b="38520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4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C565DC-4388-4F2C-9A4E-1E1B58261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9" b="33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0404D78-CC46-4312-AEB0-BF52F55E5F95}"/>
              </a:ext>
            </a:extLst>
          </p:cNvPr>
          <p:cNvSpPr txBox="1"/>
          <p:nvPr/>
        </p:nvSpPr>
        <p:spPr>
          <a:xfrm>
            <a:off x="8260023" y="1938502"/>
            <a:ext cx="3832200" cy="36995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5E9B8-E521-4376-9AC0-5AE6B0F533E2}"/>
              </a:ext>
            </a:extLst>
          </p:cNvPr>
          <p:cNvSpPr txBox="1"/>
          <p:nvPr/>
        </p:nvSpPr>
        <p:spPr>
          <a:xfrm>
            <a:off x="4232037" y="1946780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163A7-E42D-4AC1-80F7-83417301754A}"/>
              </a:ext>
            </a:extLst>
          </p:cNvPr>
          <p:cNvSpPr txBox="1"/>
          <p:nvPr/>
        </p:nvSpPr>
        <p:spPr>
          <a:xfrm>
            <a:off x="204051" y="1927288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CBF8AC-D5B5-4B45-82E2-E7431810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Azure – Deployment options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8E9FF1-71E3-4121-8532-53E3FC2E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228" y="2657172"/>
            <a:ext cx="2188656" cy="186610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0F4FE0-8976-44F2-87DD-EA34C0D57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320" y="2539486"/>
            <a:ext cx="1704976" cy="18661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DADC944-324F-42C7-8453-C97A98195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9461" y="2426339"/>
            <a:ext cx="2009751" cy="2009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E141F-39EB-418D-9DA7-4FF154985D8F}"/>
              </a:ext>
            </a:extLst>
          </p:cNvPr>
          <p:cNvSpPr txBox="1"/>
          <p:nvPr/>
        </p:nvSpPr>
        <p:spPr>
          <a:xfrm>
            <a:off x="-286770" y="4756730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IaaS </a:t>
            </a:r>
          </a:p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Infrastructure as 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24772-209B-45E6-8545-DE79D43D1A60}"/>
              </a:ext>
            </a:extLst>
          </p:cNvPr>
          <p:cNvSpPr txBox="1"/>
          <p:nvPr/>
        </p:nvSpPr>
        <p:spPr>
          <a:xfrm>
            <a:off x="3860636" y="4706447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C7A88-A8E3-4782-A98F-C4B8A5027B9B}"/>
              </a:ext>
            </a:extLst>
          </p:cNvPr>
          <p:cNvSpPr txBox="1"/>
          <p:nvPr/>
        </p:nvSpPr>
        <p:spPr>
          <a:xfrm>
            <a:off x="7814296" y="4674721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78F0C-659E-4172-8817-5D3CB8A8EFC8}"/>
              </a:ext>
            </a:extLst>
          </p:cNvPr>
          <p:cNvSpPr txBox="1"/>
          <p:nvPr/>
        </p:nvSpPr>
        <p:spPr>
          <a:xfrm>
            <a:off x="-332306" y="2039644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SQL Server on Azure VM</a:t>
            </a:r>
            <a:endParaRPr lang="en-US" sz="240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88423-26D2-47B2-8741-3E6B2B3CCE46}"/>
              </a:ext>
            </a:extLst>
          </p:cNvPr>
          <p:cNvSpPr txBox="1"/>
          <p:nvPr/>
        </p:nvSpPr>
        <p:spPr>
          <a:xfrm>
            <a:off x="3860635" y="1938502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BM Plex Sans" panose="020B0503050203000203" pitchFamily="34" charset="77"/>
                <a:ea typeface="Roboto" panose="02000000000000000000" pitchFamily="2" charset="0"/>
              </a:rPr>
              <a:t>SQL Managed Instance</a:t>
            </a:r>
            <a:endParaRPr lang="en-US" sz="240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E3372-31D9-406B-AFD1-45CC1C9C51CF}"/>
              </a:ext>
            </a:extLst>
          </p:cNvPr>
          <p:cNvSpPr txBox="1"/>
          <p:nvPr/>
        </p:nvSpPr>
        <p:spPr>
          <a:xfrm>
            <a:off x="7757065" y="1932948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latin typeface="IBM Plex Sans" panose="020B0503050203000203" pitchFamily="34" charset="77"/>
                <a:ea typeface="Roboto" panose="02000000000000000000" pitchFamily="2" charset="0"/>
              </a:rPr>
              <a:t>Azure SQL DB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6293C5-3A97-47A3-9C8F-297C90D75ED4}"/>
                  </a:ext>
                </a:extLst>
              </p14:cNvPr>
              <p14:cNvContentPartPr/>
              <p14:nvPr/>
            </p14:nvContentPartPr>
            <p14:xfrm>
              <a:off x="2028502" y="334779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6293C5-3A97-47A3-9C8F-297C90D75E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9862" y="333879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181AB75-D9AB-4D41-AD6C-1C1CD4A5326A}"/>
              </a:ext>
            </a:extLst>
          </p:cNvPr>
          <p:cNvGrpSpPr/>
          <p:nvPr/>
        </p:nvGrpSpPr>
        <p:grpSpPr>
          <a:xfrm>
            <a:off x="1847782" y="3442837"/>
            <a:ext cx="360" cy="360"/>
            <a:chOff x="1847782" y="344283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62D3DB-F68E-4B90-9678-6C613114630F}"/>
                    </a:ext>
                  </a:extLst>
                </p14:cNvPr>
                <p14:cNvContentPartPr/>
                <p14:nvPr/>
              </p14:nvContentPartPr>
              <p14:xfrm>
                <a:off x="1847782" y="344283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62D3DB-F68E-4B90-9678-6C6131146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38782" y="3433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97590E-EE41-40D4-98ED-3BBF65C65B32}"/>
                    </a:ext>
                  </a:extLst>
                </p14:cNvPr>
                <p14:cNvContentPartPr/>
                <p14:nvPr/>
              </p14:nvContentPartPr>
              <p14:xfrm>
                <a:off x="1847782" y="344283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97590E-EE41-40D4-98ED-3BBF65C65B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38782" y="3433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418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4E8360-FE05-4822-9890-719B8F069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22" b="306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68EDF-AD4D-4EA9-8130-22C7B6FA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69027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-569962" y="2028616"/>
            <a:ext cx="12192000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Backup using </a:t>
            </a:r>
          </a:p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Azure Data studio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394" y="6229236"/>
            <a:ext cx="4114800" cy="365125"/>
          </a:xfrm>
        </p:spPr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79272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C553A-4F2D-4EBA-86CE-7FBBC096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2" r="1" b="236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3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1" y="2258253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Tools for migration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7596" y="6208734"/>
            <a:ext cx="4114800" cy="365125"/>
          </a:xfrm>
        </p:spPr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32275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456A-859C-4F56-86E1-74FB5BEF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90" y="894083"/>
            <a:ext cx="10515600" cy="1325563"/>
          </a:xfrm>
          <a:effectLst/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Tools for migration</a:t>
            </a:r>
            <a:b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0BAF3-FE00-4B5C-9BB0-3730DAFB7F5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sz="2800" dirty="0"/>
              <a:t>Azure TCO (Total cost of Ownership) calculator for estimating the costs</a:t>
            </a:r>
          </a:p>
          <a:p>
            <a:r>
              <a:rPr lang="en-US" sz="2800" dirty="0"/>
              <a:t>Migrations: SKU recommender Azure SQL</a:t>
            </a: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5" dirty="0">
                <a:latin typeface="Calibri"/>
                <a:cs typeface="Calibri"/>
              </a:rPr>
              <a:t>Data</a:t>
            </a:r>
            <a:r>
              <a:rPr lang="en-US" sz="2800" spc="-10" dirty="0">
                <a:latin typeface="Calibri"/>
                <a:cs typeface="Calibri"/>
              </a:rPr>
              <a:t> Migration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Assistant-Check for any compatibility issues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5" dirty="0">
                <a:latin typeface="Calibri"/>
                <a:cs typeface="Calibri"/>
              </a:rPr>
              <a:t>SQL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Wizard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Database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Services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1C4C6D0-073B-4563-B49A-B86B6EF0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292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877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731520" y="445564"/>
            <a:ext cx="12192000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Key Takeaway’s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094" y="6204633"/>
            <a:ext cx="4114800" cy="365125"/>
          </a:xfrm>
        </p:spPr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EB1F7-2B51-4919-98E0-343E40F820A7}"/>
              </a:ext>
            </a:extLst>
          </p:cNvPr>
          <p:cNvSpPr txBox="1"/>
          <p:nvPr/>
        </p:nvSpPr>
        <p:spPr>
          <a:xfrm>
            <a:off x="158045" y="2159020"/>
            <a:ext cx="5125155" cy="35394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DBA Jobs are going to be here</a:t>
            </a:r>
          </a:p>
          <a:p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Azure SQL is cool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Easy to Learn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Anyone can get started</a:t>
            </a:r>
            <a:br>
              <a:rPr lang="en-GB" sz="2800" b="1" dirty="0"/>
            </a:b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7DD-8637-4B9B-9C4D-EF6C9F262D29}"/>
              </a:ext>
            </a:extLst>
          </p:cNvPr>
          <p:cNvSpPr txBox="1"/>
          <p:nvPr/>
        </p:nvSpPr>
        <p:spPr>
          <a:xfrm>
            <a:off x="5085645" y="2222150"/>
            <a:ext cx="5125155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2124"/>
                </a:solidFill>
                <a:effectLst/>
              </a:rPr>
              <a:t>Intelligent Performance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Saves money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Less Maintenance</a:t>
            </a:r>
            <a:br>
              <a:rPr lang="en-GB" sz="2800" b="1" dirty="0"/>
            </a:b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15410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"/>
              </a:rPr>
              <a:t>Microsoft Docs</a:t>
            </a:r>
          </a:p>
          <a:p>
            <a:r>
              <a:rPr lang="en-US" dirty="0">
                <a:hlinkClick r:id=""/>
              </a:rPr>
              <a:t>Microsoft Learn TV</a:t>
            </a:r>
            <a:endParaRPr lang="en-US" dirty="0"/>
          </a:p>
          <a:p>
            <a:r>
              <a:rPr lang="en-US" dirty="0">
                <a:hlinkClick r:id="rId2"/>
              </a:rPr>
              <a:t>Channel9</a:t>
            </a:r>
            <a:endParaRPr lang="en-US" dirty="0"/>
          </a:p>
          <a:p>
            <a:r>
              <a:rPr lang="en-US" dirty="0">
                <a:hlinkClick r:id="rId3"/>
              </a:rPr>
              <a:t>Azure SQL Fundamentals</a:t>
            </a:r>
            <a:endParaRPr lang="en-US" dirty="0"/>
          </a:p>
          <a:p>
            <a:r>
              <a:rPr lang="en-US" dirty="0">
                <a:hlinkClick r:id="rId4"/>
              </a:rPr>
              <a:t>SQL Workshops</a:t>
            </a:r>
            <a:endParaRPr lang="en-US" dirty="0"/>
          </a:p>
          <a:p>
            <a:r>
              <a:rPr lang="en-US" dirty="0">
                <a:hlinkClick r:id="rId5"/>
              </a:rPr>
              <a:t>Azure SQL</a:t>
            </a:r>
            <a:endParaRPr lang="en-US" dirty="0"/>
          </a:p>
          <a:p>
            <a:r>
              <a:rPr lang="en-US" dirty="0">
                <a:hlinkClick r:id="rId6"/>
              </a:rPr>
              <a:t>Microsoft Virtual Training Days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CD3126A-D7A6-4B79-904C-25F65412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92" y="617696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382A0-4B13-4E0E-B5DB-179794E58C06}"/>
              </a:ext>
            </a:extLst>
          </p:cNvPr>
          <p:cNvSpPr txBox="1"/>
          <p:nvPr/>
        </p:nvSpPr>
        <p:spPr>
          <a:xfrm>
            <a:off x="326849" y="122324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Start your Azure journey </a:t>
            </a:r>
          </a:p>
        </p:txBody>
      </p:sp>
    </p:spTree>
    <p:extLst>
      <p:ext uri="{BB962C8B-B14F-4D97-AF65-F5344CB8AC3E}">
        <p14:creationId xmlns:p14="http://schemas.microsoft.com/office/powerpoint/2010/main" val="1068324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https://docs.microsoft.com/en-us/learn/paths/azure-sql-fundamentals/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FAB8647-E1E4-46BC-9611-25FD49A4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692" y="617696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358-E5F3-4FB5-97AF-39144BAE0FDA}"/>
              </a:ext>
            </a:extLst>
          </p:cNvPr>
          <p:cNvSpPr txBox="1"/>
          <p:nvPr/>
        </p:nvSpPr>
        <p:spPr>
          <a:xfrm>
            <a:off x="754867" y="118433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21599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900BB0-C284-43D9-B189-DB084F01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477" y="433953"/>
            <a:ext cx="9380726" cy="813662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chemeClr val="bg1"/>
                </a:solidFill>
              </a:rPr>
              <a:t>PASS</a:t>
            </a:r>
            <a:r>
              <a:rPr lang="en-US" sz="6000" b="1" dirty="0">
                <a:solidFill>
                  <a:schemeClr val="accent6"/>
                </a:solidFill>
              </a:rPr>
              <a:t>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EA001-B47D-4CF5-B0B9-B7E1E5CE69CF}"/>
              </a:ext>
            </a:extLst>
          </p:cNvPr>
          <p:cNvSpPr txBox="1"/>
          <p:nvPr/>
        </p:nvSpPr>
        <p:spPr>
          <a:xfrm>
            <a:off x="2247253" y="2549356"/>
            <a:ext cx="894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https://www.meetup.com/MN-SQL-Server-User-Group-PASSMN/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4DF96-7AEA-49F3-B22D-85C7BD732EB2}"/>
              </a:ext>
            </a:extLst>
          </p:cNvPr>
          <p:cNvSpPr txBox="1"/>
          <p:nvPr/>
        </p:nvSpPr>
        <p:spPr>
          <a:xfrm>
            <a:off x="928365" y="2549356"/>
            <a:ext cx="130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Meetup: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FD363-D8B0-44C5-87E0-E580EBADAD2F}"/>
              </a:ext>
            </a:extLst>
          </p:cNvPr>
          <p:cNvSpPr txBox="1"/>
          <p:nvPr/>
        </p:nvSpPr>
        <p:spPr>
          <a:xfrm>
            <a:off x="2247253" y="3122465"/>
            <a:ext cx="3232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board@passmn.com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BAD9A-DD68-4376-BD0C-C8EDEBFE05FA}"/>
              </a:ext>
            </a:extLst>
          </p:cNvPr>
          <p:cNvSpPr txBox="1"/>
          <p:nvPr/>
        </p:nvSpPr>
        <p:spPr>
          <a:xfrm>
            <a:off x="940562" y="3118533"/>
            <a:ext cx="130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Email: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7C8A55-1CF0-4916-9BB4-07EE41D1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5" y="249329"/>
            <a:ext cx="1904762" cy="190476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F7246-04A4-41C2-A494-617108B23556}"/>
              </a:ext>
            </a:extLst>
          </p:cNvPr>
          <p:cNvSpPr txBox="1"/>
          <p:nvPr/>
        </p:nvSpPr>
        <p:spPr>
          <a:xfrm>
            <a:off x="-12197" y="4703922"/>
            <a:ext cx="224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Code of Conduct: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A7498-EAA2-4EED-8B67-C6CB3361396E}"/>
              </a:ext>
            </a:extLst>
          </p:cNvPr>
          <p:cNvSpPr txBox="1"/>
          <p:nvPr/>
        </p:nvSpPr>
        <p:spPr>
          <a:xfrm>
            <a:off x="2235056" y="4692999"/>
            <a:ext cx="7283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https://passmn.com/code-of-conduct/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9631E0-2A2A-449D-BAF5-656B709809D7}"/>
              </a:ext>
            </a:extLst>
          </p:cNvPr>
          <p:cNvCxnSpPr>
            <a:cxnSpLocks/>
          </p:cNvCxnSpPr>
          <p:nvPr/>
        </p:nvCxnSpPr>
        <p:spPr>
          <a:xfrm>
            <a:off x="0" y="2451077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8B6700-7801-4AE7-A5AC-E0A78E0C9DCA}"/>
              </a:ext>
            </a:extLst>
          </p:cNvPr>
          <p:cNvCxnSpPr>
            <a:cxnSpLocks/>
          </p:cNvCxnSpPr>
          <p:nvPr/>
        </p:nvCxnSpPr>
        <p:spPr>
          <a:xfrm>
            <a:off x="0" y="3037429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916260-5127-4B20-85C6-0E14FD8050BE}"/>
              </a:ext>
            </a:extLst>
          </p:cNvPr>
          <p:cNvCxnSpPr>
            <a:cxnSpLocks/>
          </p:cNvCxnSpPr>
          <p:nvPr/>
        </p:nvCxnSpPr>
        <p:spPr>
          <a:xfrm>
            <a:off x="0" y="360708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7CCC16-0B8B-4BC4-9F3C-935A34876481}"/>
              </a:ext>
            </a:extLst>
          </p:cNvPr>
          <p:cNvCxnSpPr>
            <a:cxnSpLocks/>
          </p:cNvCxnSpPr>
          <p:nvPr/>
        </p:nvCxnSpPr>
        <p:spPr>
          <a:xfrm>
            <a:off x="0" y="4137809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5C3A5A-B455-4906-BD4F-847B3C9938CD}"/>
              </a:ext>
            </a:extLst>
          </p:cNvPr>
          <p:cNvSpPr txBox="1"/>
          <p:nvPr/>
        </p:nvSpPr>
        <p:spPr>
          <a:xfrm>
            <a:off x="2475477" y="1209481"/>
            <a:ext cx="6160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Minnesota Data and Analytics User Group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Azure Data Tech Group Community Member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 descr="Email Icon Large Envelope | Email icon, Png icons, Icon">
            <a:extLst>
              <a:ext uri="{FF2B5EF4-FFF2-40B4-BE49-F238E27FC236}">
                <a16:creationId xmlns:a16="http://schemas.microsoft.com/office/drawing/2014/main" id="{541A5934-9F8E-438F-A4E0-D195DB5C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56" y="3149183"/>
            <a:ext cx="530092" cy="37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6CACDC-E1ED-4612-90EA-CE47427B90A1}"/>
              </a:ext>
            </a:extLst>
          </p:cNvPr>
          <p:cNvSpPr txBox="1"/>
          <p:nvPr/>
        </p:nvSpPr>
        <p:spPr>
          <a:xfrm>
            <a:off x="0" y="4192290"/>
            <a:ext cx="224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Twitter: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0FDC6-DFBC-451A-9186-101B25ABC0E0}"/>
              </a:ext>
            </a:extLst>
          </p:cNvPr>
          <p:cNvSpPr txBox="1"/>
          <p:nvPr/>
        </p:nvSpPr>
        <p:spPr>
          <a:xfrm>
            <a:off x="2251850" y="4192290"/>
            <a:ext cx="7283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@PASSMN - </a:t>
            </a:r>
            <a:r>
              <a:rPr lang="en-US" sz="20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https://twitter.com/PASSMN</a:t>
            </a:r>
            <a:endParaRPr lang="en-US" sz="2000" b="1" i="1" dirty="0">
              <a:solidFill>
                <a:schemeClr val="accent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BE2832-66DA-4822-91B9-5504188DBCD3}"/>
              </a:ext>
            </a:extLst>
          </p:cNvPr>
          <p:cNvCxnSpPr>
            <a:cxnSpLocks/>
          </p:cNvCxnSpPr>
          <p:nvPr/>
        </p:nvCxnSpPr>
        <p:spPr>
          <a:xfrm>
            <a:off x="0" y="464667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58A88-12A3-4E0E-ADF9-FA37E8470AC6}"/>
              </a:ext>
            </a:extLst>
          </p:cNvPr>
          <p:cNvCxnSpPr>
            <a:cxnSpLocks/>
          </p:cNvCxnSpPr>
          <p:nvPr/>
        </p:nvCxnSpPr>
        <p:spPr>
          <a:xfrm>
            <a:off x="0" y="5150364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2B6EDE-1A36-4B23-A1D1-E00ED36B50D7}"/>
              </a:ext>
            </a:extLst>
          </p:cNvPr>
          <p:cNvSpPr txBox="1"/>
          <p:nvPr/>
        </p:nvSpPr>
        <p:spPr>
          <a:xfrm>
            <a:off x="928364" y="3640919"/>
            <a:ext cx="130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LinkedIn: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5308A-294E-4A12-AEDB-B3666D18B152}"/>
              </a:ext>
            </a:extLst>
          </p:cNvPr>
          <p:cNvSpPr txBox="1"/>
          <p:nvPr/>
        </p:nvSpPr>
        <p:spPr>
          <a:xfrm>
            <a:off x="2235055" y="3631325"/>
            <a:ext cx="533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https://www.linkedin.com/groups/2034949/</a:t>
            </a:r>
            <a:endParaRPr lang="en-US" sz="2000" b="1" i="1" dirty="0">
              <a:solidFill>
                <a:schemeClr val="accent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4" name="Picture 33" descr="Linkedin, linkedin logo, logo, website icon - Free download">
            <a:extLst>
              <a:ext uri="{FF2B5EF4-FFF2-40B4-BE49-F238E27FC236}">
                <a16:creationId xmlns:a16="http://schemas.microsoft.com/office/drawing/2014/main" id="{D796390E-375C-4712-A4EB-8991FA20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957" y="3582007"/>
            <a:ext cx="593731" cy="59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 Twitter PNG, Logo Twitter Transparent Background - FreeIconsPNG">
            <a:extLst>
              <a:ext uri="{FF2B5EF4-FFF2-40B4-BE49-F238E27FC236}">
                <a16:creationId xmlns:a16="http://schemas.microsoft.com/office/drawing/2014/main" id="{6479CE43-C1B1-4AAA-AE8E-DF7FC7AA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192" y="4244184"/>
            <a:ext cx="405820" cy="3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etup Logo PNG Transparent (1) – Brands Logos">
            <a:extLst>
              <a:ext uri="{FF2B5EF4-FFF2-40B4-BE49-F238E27FC236}">
                <a16:creationId xmlns:a16="http://schemas.microsoft.com/office/drawing/2014/main" id="{251D05E8-9EC7-4B15-BB7E-22064C4E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48" y="2573146"/>
            <a:ext cx="1114309" cy="39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CEC0D2-7549-4221-BBEF-7534EC8E1475}"/>
              </a:ext>
            </a:extLst>
          </p:cNvPr>
          <p:cNvSpPr txBox="1"/>
          <p:nvPr/>
        </p:nvSpPr>
        <p:spPr>
          <a:xfrm>
            <a:off x="8457822" y="302583"/>
            <a:ext cx="2972178" cy="156966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We’re always looking for speakers, sponsors, and new members. Contact us!</a:t>
            </a:r>
          </a:p>
        </p:txBody>
      </p:sp>
    </p:spTree>
    <p:extLst>
      <p:ext uri="{BB962C8B-B14F-4D97-AF65-F5344CB8AC3E}">
        <p14:creationId xmlns:p14="http://schemas.microsoft.com/office/powerpoint/2010/main" val="384920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72DD-2E4E-4023-BDED-4DFE6276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2887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17154A3-5D00-4733-96C3-13E91B6603D5}"/>
              </a:ext>
            </a:extLst>
          </p:cNvPr>
          <p:cNvSpPr/>
          <p:nvPr/>
        </p:nvSpPr>
        <p:spPr>
          <a:xfrm>
            <a:off x="1279811" y="2572749"/>
            <a:ext cx="1648936" cy="14632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67CC6F-9272-4B23-ACAE-C1665A514414}"/>
              </a:ext>
            </a:extLst>
          </p:cNvPr>
          <p:cNvSpPr/>
          <p:nvPr/>
        </p:nvSpPr>
        <p:spPr>
          <a:xfrm>
            <a:off x="4820056" y="2596943"/>
            <a:ext cx="1648936" cy="14632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1BB51C-0A80-44F7-938A-3CFE614D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Differences</a:t>
            </a:r>
          </a:p>
        </p:txBody>
      </p:sp>
      <p:pic>
        <p:nvPicPr>
          <p:cNvPr id="10" name="Picture 2" descr="Azure has a new logo, but where do you download it? Here!">
            <a:extLst>
              <a:ext uri="{FF2B5EF4-FFF2-40B4-BE49-F238E27FC236}">
                <a16:creationId xmlns:a16="http://schemas.microsoft.com/office/drawing/2014/main" id="{74E4795F-65E6-4200-BC52-46D1D246DB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47" y="867109"/>
            <a:ext cx="985754" cy="98575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EA331-D670-4ED4-A061-D8FB51EA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66" y="2618094"/>
            <a:ext cx="1553226" cy="13725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DDEAC8-67F7-4AC3-90B0-173080A0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1772" y="2642287"/>
            <a:ext cx="1347220" cy="13472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E2C0EC-A0BF-40C3-8B28-2F89EDD0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6728" y="2665296"/>
            <a:ext cx="1342810" cy="13428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FCFFFE-C876-41E7-8149-4FCE31E49B89}"/>
              </a:ext>
            </a:extLst>
          </p:cNvPr>
          <p:cNvCxnSpPr>
            <a:stCxn id="10" idx="2"/>
          </p:cNvCxnSpPr>
          <p:nvPr/>
        </p:nvCxnSpPr>
        <p:spPr>
          <a:xfrm>
            <a:off x="5644524" y="1852863"/>
            <a:ext cx="10318" cy="4251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BFFD6D7-9022-4A3E-B9F3-49FD99E0EEDC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2104279" y="2262587"/>
            <a:ext cx="3440680" cy="31016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52F0E02-14ED-48AE-A1C7-CEEE61013B9D}"/>
              </a:ext>
            </a:extLst>
          </p:cNvPr>
          <p:cNvCxnSpPr>
            <a:cxnSpLocks/>
          </p:cNvCxnSpPr>
          <p:nvPr/>
        </p:nvCxnSpPr>
        <p:spPr>
          <a:xfrm>
            <a:off x="5515951" y="2262587"/>
            <a:ext cx="3574265" cy="31016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95C0DC-73D5-4067-B0C6-E25633061552}"/>
              </a:ext>
            </a:extLst>
          </p:cNvPr>
          <p:cNvCxnSpPr>
            <a:cxnSpLocks/>
          </p:cNvCxnSpPr>
          <p:nvPr/>
        </p:nvCxnSpPr>
        <p:spPr>
          <a:xfrm>
            <a:off x="5654842" y="2221214"/>
            <a:ext cx="2" cy="39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52EC50-9E85-4AFD-BDCC-BEB164C8C727}"/>
              </a:ext>
            </a:extLst>
          </p:cNvPr>
          <p:cNvSpPr/>
          <p:nvPr/>
        </p:nvSpPr>
        <p:spPr>
          <a:xfrm>
            <a:off x="8172331" y="2572749"/>
            <a:ext cx="1739518" cy="1595561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FC493E-9914-461E-BA8C-898B7A91C235}"/>
              </a:ext>
            </a:extLst>
          </p:cNvPr>
          <p:cNvSpPr txBox="1"/>
          <p:nvPr/>
        </p:nvSpPr>
        <p:spPr>
          <a:xfrm>
            <a:off x="321600" y="4291915"/>
            <a:ext cx="3565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OS and SQL Server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latin typeface="IBM Plex Sans" panose="020B0503050203000203" pitchFamily="34" charset="77"/>
                <a:ea typeface="Roboto" panose="02000000000000000000" pitchFamily="2" charset="0"/>
              </a:rPr>
              <a:t>Version of your choice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Automated backups and security patches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latin typeface="IBM Plex Sans" panose="020B0503050203000203" pitchFamily="34" charset="77"/>
                <a:ea typeface="Roboto" panose="02000000000000000000" pitchFamily="2" charset="0"/>
              </a:rPr>
              <a:t>Supports older versions of SQL Server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Images, </a:t>
            </a:r>
            <a:r>
              <a:rPr lang="en-US" b="0" dirty="0" err="1">
                <a:latin typeface="IBM Plex Sans" panose="020B0503050203000203" pitchFamily="34" charset="77"/>
                <a:ea typeface="Roboto" panose="02000000000000000000" pitchFamily="2" charset="0"/>
              </a:rPr>
              <a:t>Iaas</a:t>
            </a: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 Extension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US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1E5502-875A-48FE-B9D7-871C1D06401F}"/>
              </a:ext>
            </a:extLst>
          </p:cNvPr>
          <p:cNvSpPr txBox="1"/>
          <p:nvPr/>
        </p:nvSpPr>
        <p:spPr>
          <a:xfrm>
            <a:off x="3872163" y="4337259"/>
            <a:ext cx="356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No OS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latin typeface="IBM Plex Sans" panose="020B0503050203000203" pitchFamily="34" charset="77"/>
                <a:ea typeface="Roboto" panose="02000000000000000000" pitchFamily="2" charset="0"/>
              </a:rPr>
              <a:t>Control Instance capabilities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SQL Agent, </a:t>
            </a:r>
            <a:r>
              <a:rPr lang="en-US" b="0" dirty="0" err="1">
                <a:latin typeface="IBM Plex Sans" panose="020B0503050203000203" pitchFamily="34" charset="77"/>
                <a:ea typeface="Roboto" panose="02000000000000000000" pitchFamily="2" charset="0"/>
              </a:rPr>
              <a:t>Dbmail</a:t>
            </a: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, linked servers, service broker etc. 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AA3E36-68EF-462F-9F9C-179713F837C9}"/>
              </a:ext>
            </a:extLst>
          </p:cNvPr>
          <p:cNvSpPr txBox="1"/>
          <p:nvPr/>
        </p:nvSpPr>
        <p:spPr>
          <a:xfrm>
            <a:off x="7385384" y="4337259"/>
            <a:ext cx="3565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SQL Database only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No OS or SQL instance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Access to database scoped features only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Modern 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9994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C948-2D51-4778-B440-205147AD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choose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1AD2-110B-4175-8B8F-472F3B46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Flwxibility</a:t>
            </a:r>
            <a:r>
              <a:rPr lang="en-US" dirty="0"/>
              <a:t>, scalability</a:t>
            </a:r>
          </a:p>
        </p:txBody>
      </p:sp>
    </p:spTree>
    <p:extLst>
      <p:ext uri="{BB962C8B-B14F-4D97-AF65-F5344CB8AC3E}">
        <p14:creationId xmlns:p14="http://schemas.microsoft.com/office/powerpoint/2010/main" val="10108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1179</Words>
  <Application>Microsoft Office PowerPoint</Application>
  <PresentationFormat>Widescreen</PresentationFormat>
  <Paragraphs>289</Paragraphs>
  <Slides>79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IBM Plex Sans</vt:lpstr>
      <vt:lpstr>IBM Plex Sans SemiBold</vt:lpstr>
      <vt:lpstr>Roboto</vt:lpstr>
      <vt:lpstr>Segoe UI</vt:lpstr>
      <vt:lpstr>Segoe UI Semibold</vt:lpstr>
      <vt:lpstr>Tw Cen MT</vt:lpstr>
      <vt:lpstr>Office Theme</vt:lpstr>
      <vt:lpstr>DBA in the Cloud</vt:lpstr>
      <vt:lpstr>Thank You to our Sponsors!</vt:lpstr>
      <vt:lpstr>Join The PASSMN Discord Server</vt:lpstr>
      <vt:lpstr>Deepthi</vt:lpstr>
      <vt:lpstr>Overview</vt:lpstr>
      <vt:lpstr>DBA’s, get ready to be a Cloud DBA</vt:lpstr>
      <vt:lpstr>Azure – Deployment options</vt:lpstr>
      <vt:lpstr>Differences</vt:lpstr>
      <vt:lpstr>When to choose what</vt:lpstr>
      <vt:lpstr>PowerPoint Presentation</vt:lpstr>
      <vt:lpstr>What are my responsibilities?</vt:lpstr>
      <vt:lpstr>Use cases</vt:lpstr>
      <vt:lpstr>Responsibilities of Cloud DBA</vt:lpstr>
      <vt:lpstr>Leaving some of the repetitive tasks</vt:lpstr>
      <vt:lpstr>Talk to me about the Cost!</vt:lpstr>
      <vt:lpstr>Purchasing Models</vt:lpstr>
      <vt:lpstr>DTU</vt:lpstr>
      <vt:lpstr>PowerPoint Presentation</vt:lpstr>
      <vt:lpstr>PowerPoint Presentation</vt:lpstr>
      <vt:lpstr>PowerPoint Presentation</vt:lpstr>
      <vt:lpstr>How to create Azure SQL Database?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migration </vt:lpstr>
      <vt:lpstr>PowerPoint Presentation</vt:lpstr>
      <vt:lpstr>PowerPoint Presentation</vt:lpstr>
      <vt:lpstr>PowerPoint Presentation</vt:lpstr>
      <vt:lpstr>PASSMN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Session Title &gt;</dc:title>
  <dc:creator>Chris Kramer</dc:creator>
  <cp:lastModifiedBy>Deepthi Reddy</cp:lastModifiedBy>
  <cp:revision>14</cp:revision>
  <dcterms:created xsi:type="dcterms:W3CDTF">2021-10-09T00:25:06Z</dcterms:created>
  <dcterms:modified xsi:type="dcterms:W3CDTF">2021-10-16T17:47:33Z</dcterms:modified>
</cp:coreProperties>
</file>